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6" r:id="rId5"/>
  </p:sldMasterIdLst>
  <p:sldIdLst>
    <p:sldId id="256" r:id="rId6"/>
    <p:sldId id="258" r:id="rId7"/>
    <p:sldId id="259" r:id="rId8"/>
    <p:sldId id="260" r:id="rId9"/>
    <p:sldId id="261" r:id="rId10"/>
    <p:sldId id="266" r:id="rId11"/>
    <p:sldId id="267" r:id="rId12"/>
    <p:sldId id="269" r:id="rId13"/>
    <p:sldId id="270" r:id="rId14"/>
    <p:sldId id="273" r:id="rId15"/>
    <p:sldId id="268" r:id="rId16"/>
    <p:sldId id="277" r:id="rId17"/>
    <p:sldId id="280" r:id="rId18"/>
    <p:sldId id="281" r:id="rId19"/>
    <p:sldId id="278" r:id="rId20"/>
    <p:sldId id="279" r:id="rId21"/>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2" d="100"/>
          <a:sy n="52"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25DEF0-51B3-4C4C-81CE-AF74585EA383}" type="doc">
      <dgm:prSet loTypeId="urn:microsoft.com/office/officeart/2005/8/layout/vProcess5" loCatId="process" qsTypeId="urn:microsoft.com/office/officeart/2005/8/quickstyle/simple3" qsCatId="simple" csTypeId="urn:microsoft.com/office/officeart/2005/8/colors/accent1_2" csCatId="accent1" phldr="1"/>
      <dgm:spPr/>
      <dgm:t>
        <a:bodyPr/>
        <a:lstStyle/>
        <a:p>
          <a:endParaRPr lang="en-IN"/>
        </a:p>
      </dgm:t>
    </dgm:pt>
    <dgm:pt modelId="{F0588155-3057-4987-B251-126274C5169D}">
      <dgm:prSet phldrT="[Text]"/>
      <dgm:spPr/>
      <dgm:t>
        <a:bodyPr/>
        <a:lstStyle/>
        <a:p>
          <a:r>
            <a:rPr lang="en-IN" dirty="0"/>
            <a:t>IMPORT LIBRARIES</a:t>
          </a:r>
        </a:p>
      </dgm:t>
    </dgm:pt>
    <dgm:pt modelId="{C4418477-86DB-42E6-9CCD-72FF51C6F7A0}" type="parTrans" cxnId="{BA57BD87-E0D7-4A24-A8AD-E343521B5A5F}">
      <dgm:prSet/>
      <dgm:spPr/>
      <dgm:t>
        <a:bodyPr/>
        <a:lstStyle/>
        <a:p>
          <a:endParaRPr lang="en-IN"/>
        </a:p>
      </dgm:t>
    </dgm:pt>
    <dgm:pt modelId="{E417B798-2644-436B-87B5-C9C123879CF0}" type="sibTrans" cxnId="{BA57BD87-E0D7-4A24-A8AD-E343521B5A5F}">
      <dgm:prSet/>
      <dgm:spPr/>
      <dgm:t>
        <a:bodyPr/>
        <a:lstStyle/>
        <a:p>
          <a:endParaRPr lang="en-IN"/>
        </a:p>
      </dgm:t>
    </dgm:pt>
    <dgm:pt modelId="{C0D4CCFE-1F04-433F-BCE4-016630DA23C0}">
      <dgm:prSet phldrT="[Text]"/>
      <dgm:spPr/>
      <dgm:t>
        <a:bodyPr/>
        <a:lstStyle/>
        <a:p>
          <a:r>
            <a:rPr lang="en-US" b="0" i="0" dirty="0"/>
            <a:t>This step involves importing the necessary software libraries that contain pre-built functions to be used in the subsequent code.</a:t>
          </a:r>
          <a:endParaRPr lang="en-IN" dirty="0"/>
        </a:p>
      </dgm:t>
    </dgm:pt>
    <dgm:pt modelId="{A685C45C-550B-4888-B6A0-20D93BAD44B0}" type="parTrans" cxnId="{1023C300-9A1A-4F56-80F0-AEC1A3864A31}">
      <dgm:prSet/>
      <dgm:spPr/>
      <dgm:t>
        <a:bodyPr/>
        <a:lstStyle/>
        <a:p>
          <a:endParaRPr lang="en-IN"/>
        </a:p>
      </dgm:t>
    </dgm:pt>
    <dgm:pt modelId="{66D1E939-DC32-4976-8717-A0972AB09FA8}" type="sibTrans" cxnId="{1023C300-9A1A-4F56-80F0-AEC1A3864A31}">
      <dgm:prSet/>
      <dgm:spPr/>
      <dgm:t>
        <a:bodyPr/>
        <a:lstStyle/>
        <a:p>
          <a:endParaRPr lang="en-IN"/>
        </a:p>
      </dgm:t>
    </dgm:pt>
    <dgm:pt modelId="{2843A65B-1292-4BF2-883E-322868E480B9}">
      <dgm:prSet phldrT="[Text]"/>
      <dgm:spPr/>
      <dgm:t>
        <a:bodyPr/>
        <a:lstStyle/>
        <a:p>
          <a:r>
            <a:rPr lang="en-IN" dirty="0"/>
            <a:t>LOAD AND PREPROCESS</a:t>
          </a:r>
        </a:p>
      </dgm:t>
    </dgm:pt>
    <dgm:pt modelId="{BFC1C5A3-C20A-4DDA-8DD5-DE61C3DDF2BE}" type="parTrans" cxnId="{CDF122F7-DE51-47E6-999D-5D8D2F15C659}">
      <dgm:prSet/>
      <dgm:spPr/>
      <dgm:t>
        <a:bodyPr/>
        <a:lstStyle/>
        <a:p>
          <a:endParaRPr lang="en-IN"/>
        </a:p>
      </dgm:t>
    </dgm:pt>
    <dgm:pt modelId="{82448E56-BF7E-4B98-9C96-6B401C65FCD2}" type="sibTrans" cxnId="{CDF122F7-DE51-47E6-999D-5D8D2F15C659}">
      <dgm:prSet/>
      <dgm:spPr/>
      <dgm:t>
        <a:bodyPr/>
        <a:lstStyle/>
        <a:p>
          <a:endParaRPr lang="en-IN"/>
        </a:p>
      </dgm:t>
    </dgm:pt>
    <dgm:pt modelId="{BAE3C66A-AF27-4D6B-9F7F-5FAD54F3556C}">
      <dgm:prSet phldrT="[Text]"/>
      <dgm:spPr/>
      <dgm:t>
        <a:bodyPr/>
        <a:lstStyle/>
        <a:p>
          <a:r>
            <a:rPr lang="en-IN" dirty="0"/>
            <a:t>TRAIN AND EVALUATE </a:t>
          </a:r>
        </a:p>
      </dgm:t>
    </dgm:pt>
    <dgm:pt modelId="{2CCADBE1-CF48-4115-A0DE-5D2C5635B7CC}" type="parTrans" cxnId="{7780B3E6-AF02-4B6F-A8AC-3EFE71462B83}">
      <dgm:prSet/>
      <dgm:spPr/>
      <dgm:t>
        <a:bodyPr/>
        <a:lstStyle/>
        <a:p>
          <a:endParaRPr lang="en-IN"/>
        </a:p>
      </dgm:t>
    </dgm:pt>
    <dgm:pt modelId="{691E3785-AEB1-44BE-BBF2-70C1E37BF3CC}" type="sibTrans" cxnId="{7780B3E6-AF02-4B6F-A8AC-3EFE71462B83}">
      <dgm:prSet/>
      <dgm:spPr/>
      <dgm:t>
        <a:bodyPr/>
        <a:lstStyle/>
        <a:p>
          <a:endParaRPr lang="en-IN"/>
        </a:p>
      </dgm:t>
    </dgm:pt>
    <dgm:pt modelId="{10B0A1B6-BF96-4C6F-B6C4-720503A1FC56}">
      <dgm:prSet phldrT="[Text]"/>
      <dgm:spPr/>
      <dgm:t>
        <a:bodyPr/>
        <a:lstStyle/>
        <a:p>
          <a:r>
            <a:rPr lang="en-IN" dirty="0"/>
            <a:t>ANALYSIS</a:t>
          </a:r>
        </a:p>
      </dgm:t>
    </dgm:pt>
    <dgm:pt modelId="{C51F06B5-6A33-4FEC-A014-69943EEDE2D6}" type="parTrans" cxnId="{7CA2C567-BDC1-48DF-AEFB-A431383FDE79}">
      <dgm:prSet/>
      <dgm:spPr/>
      <dgm:t>
        <a:bodyPr/>
        <a:lstStyle/>
        <a:p>
          <a:endParaRPr lang="en-IN"/>
        </a:p>
      </dgm:t>
    </dgm:pt>
    <dgm:pt modelId="{2923E910-150D-484C-8A62-D1D7B35635E7}" type="sibTrans" cxnId="{7CA2C567-BDC1-48DF-AEFB-A431383FDE79}">
      <dgm:prSet/>
      <dgm:spPr/>
      <dgm:t>
        <a:bodyPr/>
        <a:lstStyle/>
        <a:p>
          <a:endParaRPr lang="en-IN"/>
        </a:p>
      </dgm:t>
    </dgm:pt>
    <dgm:pt modelId="{C6B9F10B-E56A-4762-983A-C0603694EE69}">
      <dgm:prSet phldrT="[Text]"/>
      <dgm:spPr/>
      <dgm:t>
        <a:bodyPr/>
        <a:lstStyle/>
        <a:p>
          <a:endParaRPr lang="en-IN" dirty="0"/>
        </a:p>
      </dgm:t>
    </dgm:pt>
    <dgm:pt modelId="{631A3547-A933-4E80-8C63-95338833485E}" type="parTrans" cxnId="{5B018F37-9386-4009-B395-BB581DA41EC8}">
      <dgm:prSet/>
      <dgm:spPr/>
      <dgm:t>
        <a:bodyPr/>
        <a:lstStyle/>
        <a:p>
          <a:endParaRPr lang="en-IN"/>
        </a:p>
      </dgm:t>
    </dgm:pt>
    <dgm:pt modelId="{165085E8-0849-4DCE-9779-7C867AE4C307}" type="sibTrans" cxnId="{5B018F37-9386-4009-B395-BB581DA41EC8}">
      <dgm:prSet/>
      <dgm:spPr/>
      <dgm:t>
        <a:bodyPr/>
        <a:lstStyle/>
        <a:p>
          <a:endParaRPr lang="en-IN"/>
        </a:p>
      </dgm:t>
    </dgm:pt>
    <dgm:pt modelId="{302C67E9-94C1-4342-A4D6-22E6EDEBDCBB}">
      <dgm:prSet phldrT="[Text]"/>
      <dgm:spPr/>
      <dgm:t>
        <a:bodyPr/>
        <a:lstStyle/>
        <a:p>
          <a:endParaRPr lang="en-IN"/>
        </a:p>
      </dgm:t>
    </dgm:pt>
    <dgm:pt modelId="{E1F4E487-BFB0-4784-A4E9-00A5E8692A08}" type="parTrans" cxnId="{848C8E47-87D0-42B3-86A6-B5F7E7B587C4}">
      <dgm:prSet/>
      <dgm:spPr/>
      <dgm:t>
        <a:bodyPr/>
        <a:lstStyle/>
        <a:p>
          <a:endParaRPr lang="en-IN"/>
        </a:p>
      </dgm:t>
    </dgm:pt>
    <dgm:pt modelId="{25685154-D9B4-4728-9CB1-FE9009E0D5A0}" type="sibTrans" cxnId="{848C8E47-87D0-42B3-86A6-B5F7E7B587C4}">
      <dgm:prSet/>
      <dgm:spPr/>
      <dgm:t>
        <a:bodyPr/>
        <a:lstStyle/>
        <a:p>
          <a:endParaRPr lang="en-IN"/>
        </a:p>
      </dgm:t>
    </dgm:pt>
    <dgm:pt modelId="{7E145B4E-4DC3-4FFB-A341-F9F7FD14288F}">
      <dgm:prSet phldrT="[Text]"/>
      <dgm:spPr/>
      <dgm:t>
        <a:bodyPr/>
        <a:lstStyle/>
        <a:p>
          <a:r>
            <a:rPr lang="en-IN" dirty="0"/>
            <a:t>HELPER FUNTION</a:t>
          </a:r>
        </a:p>
      </dgm:t>
    </dgm:pt>
    <dgm:pt modelId="{586652AD-2DB1-412F-A9A8-80E35CB3BCD9}" type="parTrans" cxnId="{3E152CCB-C18A-49B8-86C4-5E7933AFC74A}">
      <dgm:prSet/>
      <dgm:spPr/>
      <dgm:t>
        <a:bodyPr/>
        <a:lstStyle/>
        <a:p>
          <a:endParaRPr lang="en-IN"/>
        </a:p>
      </dgm:t>
    </dgm:pt>
    <dgm:pt modelId="{7515CB48-7E61-4628-8750-E0DDB5F652CE}" type="sibTrans" cxnId="{3E152CCB-C18A-49B8-86C4-5E7933AFC74A}">
      <dgm:prSet/>
      <dgm:spPr/>
      <dgm:t>
        <a:bodyPr/>
        <a:lstStyle/>
        <a:p>
          <a:endParaRPr lang="en-IN"/>
        </a:p>
      </dgm:t>
    </dgm:pt>
    <dgm:pt modelId="{BC37DE36-CA67-4243-ABAA-61C1181355CB}">
      <dgm:prSet phldrT="[Text]"/>
      <dgm:spPr/>
      <dgm:t>
        <a:bodyPr/>
        <a:lstStyle/>
        <a:p>
          <a:r>
            <a:rPr lang="en-US" b="0" i="0" dirty="0"/>
            <a:t>This step involves defining helper functions that are not already available in the imported libraries, which are needed to perform specific tasks.</a:t>
          </a:r>
          <a:endParaRPr lang="en-IN" dirty="0"/>
        </a:p>
      </dgm:t>
    </dgm:pt>
    <dgm:pt modelId="{6304D1EE-3D61-4671-BAB0-EC4A0E82FA0C}" type="parTrans" cxnId="{55F54A1A-77E3-485F-9454-2CEE294791F0}">
      <dgm:prSet/>
      <dgm:spPr/>
      <dgm:t>
        <a:bodyPr/>
        <a:lstStyle/>
        <a:p>
          <a:endParaRPr lang="en-IN"/>
        </a:p>
      </dgm:t>
    </dgm:pt>
    <dgm:pt modelId="{CA3B3D5E-B0D2-4CB8-938F-6635B14FF193}" type="sibTrans" cxnId="{55F54A1A-77E3-485F-9454-2CEE294791F0}">
      <dgm:prSet/>
      <dgm:spPr/>
      <dgm:t>
        <a:bodyPr/>
        <a:lstStyle/>
        <a:p>
          <a:endParaRPr lang="en-IN"/>
        </a:p>
      </dgm:t>
    </dgm:pt>
    <dgm:pt modelId="{BA230CBB-5B1A-48BC-96A7-BBB0F89D7690}">
      <dgm:prSet phldrT="[Text]"/>
      <dgm:spPr/>
      <dgm:t>
        <a:bodyPr/>
        <a:lstStyle/>
        <a:p>
          <a:r>
            <a:rPr lang="en-US" b="0" i="0" dirty="0"/>
            <a:t>This step involves loading and preprocessing the data used for training, validation, or testing the machine learning model.</a:t>
          </a:r>
          <a:endParaRPr lang="en-IN" dirty="0"/>
        </a:p>
      </dgm:t>
    </dgm:pt>
    <dgm:pt modelId="{ECEA7AA2-E384-4FD5-B4ED-9EF92C0E0E4A}" type="parTrans" cxnId="{2A5AB5C2-C965-47AD-A082-C5FC7B8DA65A}">
      <dgm:prSet/>
      <dgm:spPr/>
      <dgm:t>
        <a:bodyPr/>
        <a:lstStyle/>
        <a:p>
          <a:endParaRPr lang="en-IN"/>
        </a:p>
      </dgm:t>
    </dgm:pt>
    <dgm:pt modelId="{E5238CB3-91E1-40B1-B142-098B8BB282E0}" type="sibTrans" cxnId="{2A5AB5C2-C965-47AD-A082-C5FC7B8DA65A}">
      <dgm:prSet/>
      <dgm:spPr/>
      <dgm:t>
        <a:bodyPr/>
        <a:lstStyle/>
        <a:p>
          <a:endParaRPr lang="en-IN"/>
        </a:p>
      </dgm:t>
    </dgm:pt>
    <dgm:pt modelId="{C9DFB830-0E05-4AB1-A278-169C3D5F0437}">
      <dgm:prSet phldrT="[Text]"/>
      <dgm:spPr/>
      <dgm:t>
        <a:bodyPr/>
        <a:lstStyle/>
        <a:p>
          <a:r>
            <a:rPr lang="en-US" b="0" i="0" dirty="0"/>
            <a:t>This step involves training the machine learning model on the preprocessed data and evaluating its performance using various metrics.</a:t>
          </a:r>
          <a:endParaRPr lang="en-IN" dirty="0"/>
        </a:p>
      </dgm:t>
    </dgm:pt>
    <dgm:pt modelId="{A60427E3-1D31-4CFD-A8AD-C541C236741D}" type="parTrans" cxnId="{47622426-10A0-499D-86D2-244841B2CD38}">
      <dgm:prSet/>
      <dgm:spPr/>
      <dgm:t>
        <a:bodyPr/>
        <a:lstStyle/>
        <a:p>
          <a:endParaRPr lang="en-IN"/>
        </a:p>
      </dgm:t>
    </dgm:pt>
    <dgm:pt modelId="{8ACA9408-BB51-4DF9-BC5A-AD981C44F488}" type="sibTrans" cxnId="{47622426-10A0-499D-86D2-244841B2CD38}">
      <dgm:prSet/>
      <dgm:spPr/>
      <dgm:t>
        <a:bodyPr/>
        <a:lstStyle/>
        <a:p>
          <a:endParaRPr lang="en-IN"/>
        </a:p>
      </dgm:t>
    </dgm:pt>
    <dgm:pt modelId="{9AA2C969-7D71-471D-A994-96510C2FCB4E}">
      <dgm:prSet phldrT="[Text]"/>
      <dgm:spPr/>
      <dgm:t>
        <a:bodyPr/>
        <a:lstStyle/>
        <a:p>
          <a:r>
            <a:rPr lang="en-US" b="0" i="0" dirty="0"/>
            <a:t>This step involves analyzing the performance of the machine learning model and identifying areas for improvement.</a:t>
          </a:r>
          <a:endParaRPr lang="en-IN" dirty="0"/>
        </a:p>
      </dgm:t>
    </dgm:pt>
    <dgm:pt modelId="{DE6F84F8-D382-42E8-A8F8-54F0CB31C77C}" type="parTrans" cxnId="{5F958D6A-7D8F-4A31-B0FD-B62200A5A005}">
      <dgm:prSet/>
      <dgm:spPr/>
      <dgm:t>
        <a:bodyPr/>
        <a:lstStyle/>
        <a:p>
          <a:endParaRPr lang="en-IN"/>
        </a:p>
      </dgm:t>
    </dgm:pt>
    <dgm:pt modelId="{56DE77DB-2356-49C8-A1F0-B54E89450D37}" type="sibTrans" cxnId="{5F958D6A-7D8F-4A31-B0FD-B62200A5A005}">
      <dgm:prSet/>
      <dgm:spPr/>
      <dgm:t>
        <a:bodyPr/>
        <a:lstStyle/>
        <a:p>
          <a:endParaRPr lang="en-IN"/>
        </a:p>
      </dgm:t>
    </dgm:pt>
    <dgm:pt modelId="{D51199B9-D0C8-4FF7-8341-838B02CC678F}" type="pres">
      <dgm:prSet presAssocID="{A125DEF0-51B3-4C4C-81CE-AF74585EA383}" presName="outerComposite" presStyleCnt="0">
        <dgm:presLayoutVars>
          <dgm:chMax val="5"/>
          <dgm:dir/>
          <dgm:resizeHandles val="exact"/>
        </dgm:presLayoutVars>
      </dgm:prSet>
      <dgm:spPr/>
    </dgm:pt>
    <dgm:pt modelId="{5DB5048E-049D-4A28-83F7-68E3210763FF}" type="pres">
      <dgm:prSet presAssocID="{A125DEF0-51B3-4C4C-81CE-AF74585EA383}" presName="dummyMaxCanvas" presStyleCnt="0">
        <dgm:presLayoutVars/>
      </dgm:prSet>
      <dgm:spPr/>
    </dgm:pt>
    <dgm:pt modelId="{6E22AEC1-FF89-4555-8371-65762A987766}" type="pres">
      <dgm:prSet presAssocID="{A125DEF0-51B3-4C4C-81CE-AF74585EA383}" presName="FiveNodes_1" presStyleLbl="node1" presStyleIdx="0" presStyleCnt="5">
        <dgm:presLayoutVars>
          <dgm:bulletEnabled val="1"/>
        </dgm:presLayoutVars>
      </dgm:prSet>
      <dgm:spPr/>
    </dgm:pt>
    <dgm:pt modelId="{89929E8D-7C91-4A22-A3FB-BC6416AF1BB6}" type="pres">
      <dgm:prSet presAssocID="{A125DEF0-51B3-4C4C-81CE-AF74585EA383}" presName="FiveNodes_2" presStyleLbl="node1" presStyleIdx="1" presStyleCnt="5">
        <dgm:presLayoutVars>
          <dgm:bulletEnabled val="1"/>
        </dgm:presLayoutVars>
      </dgm:prSet>
      <dgm:spPr/>
    </dgm:pt>
    <dgm:pt modelId="{B7A2B020-116B-468B-9FAB-09B685D7A6F3}" type="pres">
      <dgm:prSet presAssocID="{A125DEF0-51B3-4C4C-81CE-AF74585EA383}" presName="FiveNodes_3" presStyleLbl="node1" presStyleIdx="2" presStyleCnt="5">
        <dgm:presLayoutVars>
          <dgm:bulletEnabled val="1"/>
        </dgm:presLayoutVars>
      </dgm:prSet>
      <dgm:spPr/>
    </dgm:pt>
    <dgm:pt modelId="{94B2D58E-3948-41B7-AEBE-571A0A5691E5}" type="pres">
      <dgm:prSet presAssocID="{A125DEF0-51B3-4C4C-81CE-AF74585EA383}" presName="FiveNodes_4" presStyleLbl="node1" presStyleIdx="3" presStyleCnt="5">
        <dgm:presLayoutVars>
          <dgm:bulletEnabled val="1"/>
        </dgm:presLayoutVars>
      </dgm:prSet>
      <dgm:spPr/>
    </dgm:pt>
    <dgm:pt modelId="{C73AFAEC-83C0-49F9-8BC5-E9641E118126}" type="pres">
      <dgm:prSet presAssocID="{A125DEF0-51B3-4C4C-81CE-AF74585EA383}" presName="FiveNodes_5" presStyleLbl="node1" presStyleIdx="4" presStyleCnt="5">
        <dgm:presLayoutVars>
          <dgm:bulletEnabled val="1"/>
        </dgm:presLayoutVars>
      </dgm:prSet>
      <dgm:spPr/>
    </dgm:pt>
    <dgm:pt modelId="{EF82F29E-5491-4F33-86D7-3E1C941EFCB9}" type="pres">
      <dgm:prSet presAssocID="{A125DEF0-51B3-4C4C-81CE-AF74585EA383}" presName="FiveConn_1-2" presStyleLbl="fgAccFollowNode1" presStyleIdx="0" presStyleCnt="4">
        <dgm:presLayoutVars>
          <dgm:bulletEnabled val="1"/>
        </dgm:presLayoutVars>
      </dgm:prSet>
      <dgm:spPr/>
    </dgm:pt>
    <dgm:pt modelId="{2ED54F1A-6E53-40EA-94FC-3F5F5358BC5C}" type="pres">
      <dgm:prSet presAssocID="{A125DEF0-51B3-4C4C-81CE-AF74585EA383}" presName="FiveConn_2-3" presStyleLbl="fgAccFollowNode1" presStyleIdx="1" presStyleCnt="4">
        <dgm:presLayoutVars>
          <dgm:bulletEnabled val="1"/>
        </dgm:presLayoutVars>
      </dgm:prSet>
      <dgm:spPr/>
    </dgm:pt>
    <dgm:pt modelId="{DCC97464-C6DA-4DEF-8485-719DC7090B8F}" type="pres">
      <dgm:prSet presAssocID="{A125DEF0-51B3-4C4C-81CE-AF74585EA383}" presName="FiveConn_3-4" presStyleLbl="fgAccFollowNode1" presStyleIdx="2" presStyleCnt="4">
        <dgm:presLayoutVars>
          <dgm:bulletEnabled val="1"/>
        </dgm:presLayoutVars>
      </dgm:prSet>
      <dgm:spPr/>
    </dgm:pt>
    <dgm:pt modelId="{23D4B609-69EB-4BA1-94B2-E809E4170663}" type="pres">
      <dgm:prSet presAssocID="{A125DEF0-51B3-4C4C-81CE-AF74585EA383}" presName="FiveConn_4-5" presStyleLbl="fgAccFollowNode1" presStyleIdx="3" presStyleCnt="4">
        <dgm:presLayoutVars>
          <dgm:bulletEnabled val="1"/>
        </dgm:presLayoutVars>
      </dgm:prSet>
      <dgm:spPr/>
    </dgm:pt>
    <dgm:pt modelId="{F65EDB8C-D511-45AD-82BD-EDC500F43C04}" type="pres">
      <dgm:prSet presAssocID="{A125DEF0-51B3-4C4C-81CE-AF74585EA383}" presName="FiveNodes_1_text" presStyleLbl="node1" presStyleIdx="4" presStyleCnt="5">
        <dgm:presLayoutVars>
          <dgm:bulletEnabled val="1"/>
        </dgm:presLayoutVars>
      </dgm:prSet>
      <dgm:spPr/>
    </dgm:pt>
    <dgm:pt modelId="{845A530A-6D9E-49CA-9CB4-50AEDDC1EE4E}" type="pres">
      <dgm:prSet presAssocID="{A125DEF0-51B3-4C4C-81CE-AF74585EA383}" presName="FiveNodes_2_text" presStyleLbl="node1" presStyleIdx="4" presStyleCnt="5">
        <dgm:presLayoutVars>
          <dgm:bulletEnabled val="1"/>
        </dgm:presLayoutVars>
      </dgm:prSet>
      <dgm:spPr/>
    </dgm:pt>
    <dgm:pt modelId="{9F578E72-60DC-4762-95CA-BAF4B0FCA6E9}" type="pres">
      <dgm:prSet presAssocID="{A125DEF0-51B3-4C4C-81CE-AF74585EA383}" presName="FiveNodes_3_text" presStyleLbl="node1" presStyleIdx="4" presStyleCnt="5">
        <dgm:presLayoutVars>
          <dgm:bulletEnabled val="1"/>
        </dgm:presLayoutVars>
      </dgm:prSet>
      <dgm:spPr/>
    </dgm:pt>
    <dgm:pt modelId="{F9E725D8-E655-4903-BA7A-58B7DF3EA8CE}" type="pres">
      <dgm:prSet presAssocID="{A125DEF0-51B3-4C4C-81CE-AF74585EA383}" presName="FiveNodes_4_text" presStyleLbl="node1" presStyleIdx="4" presStyleCnt="5">
        <dgm:presLayoutVars>
          <dgm:bulletEnabled val="1"/>
        </dgm:presLayoutVars>
      </dgm:prSet>
      <dgm:spPr/>
    </dgm:pt>
    <dgm:pt modelId="{09C5521A-12DF-4BDE-AFF6-D46B27E797E5}" type="pres">
      <dgm:prSet presAssocID="{A125DEF0-51B3-4C4C-81CE-AF74585EA383}" presName="FiveNodes_5_text" presStyleLbl="node1" presStyleIdx="4" presStyleCnt="5">
        <dgm:presLayoutVars>
          <dgm:bulletEnabled val="1"/>
        </dgm:presLayoutVars>
      </dgm:prSet>
      <dgm:spPr/>
    </dgm:pt>
  </dgm:ptLst>
  <dgm:cxnLst>
    <dgm:cxn modelId="{1023C300-9A1A-4F56-80F0-AEC1A3864A31}" srcId="{F0588155-3057-4987-B251-126274C5169D}" destId="{C0D4CCFE-1F04-433F-BCE4-016630DA23C0}" srcOrd="0" destOrd="0" parTransId="{A685C45C-550B-4888-B6A0-20D93BAD44B0}" sibTransId="{66D1E939-DC32-4976-8717-A0972AB09FA8}"/>
    <dgm:cxn modelId="{6820C603-66D9-4DBC-A76B-A52A6CD888E7}" type="presOf" srcId="{10B0A1B6-BF96-4C6F-B6C4-720503A1FC56}" destId="{C73AFAEC-83C0-49F9-8BC5-E9641E118126}" srcOrd="0" destOrd="0" presId="urn:microsoft.com/office/officeart/2005/8/layout/vProcess5"/>
    <dgm:cxn modelId="{5C333C08-336C-45C9-9014-D20302857FDE}" type="presOf" srcId="{BAE3C66A-AF27-4D6B-9F7F-5FAD54F3556C}" destId="{94B2D58E-3948-41B7-AEBE-571A0A5691E5}" srcOrd="0" destOrd="0" presId="urn:microsoft.com/office/officeart/2005/8/layout/vProcess5"/>
    <dgm:cxn modelId="{55F54A1A-77E3-485F-9454-2CEE294791F0}" srcId="{7E145B4E-4DC3-4FFB-A341-F9F7FD14288F}" destId="{BC37DE36-CA67-4243-ABAA-61C1181355CB}" srcOrd="0" destOrd="0" parTransId="{6304D1EE-3D61-4671-BAB0-EC4A0E82FA0C}" sibTransId="{CA3B3D5E-B0D2-4CB8-938F-6635B14FF193}"/>
    <dgm:cxn modelId="{10C7AC1F-A6A0-4971-82A7-5E8FEDC01C6E}" type="presOf" srcId="{C9DFB830-0E05-4AB1-A278-169C3D5F0437}" destId="{F9E725D8-E655-4903-BA7A-58B7DF3EA8CE}" srcOrd="1" destOrd="1" presId="urn:microsoft.com/office/officeart/2005/8/layout/vProcess5"/>
    <dgm:cxn modelId="{1061CC21-40F6-42E3-A8DE-CEE05A21F390}" type="presOf" srcId="{C0D4CCFE-1F04-433F-BCE4-016630DA23C0}" destId="{F65EDB8C-D511-45AD-82BD-EDC500F43C04}" srcOrd="1" destOrd="1" presId="urn:microsoft.com/office/officeart/2005/8/layout/vProcess5"/>
    <dgm:cxn modelId="{6EBE5222-31BB-40F6-86CB-5912F6CE91F4}" type="presOf" srcId="{C0D4CCFE-1F04-433F-BCE4-016630DA23C0}" destId="{6E22AEC1-FF89-4555-8371-65762A987766}" srcOrd="0" destOrd="1" presId="urn:microsoft.com/office/officeart/2005/8/layout/vProcess5"/>
    <dgm:cxn modelId="{47622426-10A0-499D-86D2-244841B2CD38}" srcId="{BAE3C66A-AF27-4D6B-9F7F-5FAD54F3556C}" destId="{C9DFB830-0E05-4AB1-A278-169C3D5F0437}" srcOrd="0" destOrd="0" parTransId="{A60427E3-1D31-4CFD-A8AD-C541C236741D}" sibTransId="{8ACA9408-BB51-4DF9-BC5A-AD981C44F488}"/>
    <dgm:cxn modelId="{4DA2BC2D-4070-4884-9195-6E5E3C655BD6}" type="presOf" srcId="{BA230CBB-5B1A-48BC-96A7-BBB0F89D7690}" destId="{B7A2B020-116B-468B-9FAB-09B685D7A6F3}" srcOrd="0" destOrd="1" presId="urn:microsoft.com/office/officeart/2005/8/layout/vProcess5"/>
    <dgm:cxn modelId="{149B0B2F-1549-48E4-BBCF-9030FE324ED5}" type="presOf" srcId="{F0588155-3057-4987-B251-126274C5169D}" destId="{6E22AEC1-FF89-4555-8371-65762A987766}" srcOrd="0" destOrd="0" presId="urn:microsoft.com/office/officeart/2005/8/layout/vProcess5"/>
    <dgm:cxn modelId="{5B018F37-9386-4009-B395-BB581DA41EC8}" srcId="{A125DEF0-51B3-4C4C-81CE-AF74585EA383}" destId="{C6B9F10B-E56A-4762-983A-C0603694EE69}" srcOrd="5" destOrd="0" parTransId="{631A3547-A933-4E80-8C63-95338833485E}" sibTransId="{165085E8-0849-4DCE-9779-7C867AE4C307}"/>
    <dgm:cxn modelId="{BF656942-5AFA-42A9-B230-09F0849E02E2}" type="presOf" srcId="{BA230CBB-5B1A-48BC-96A7-BBB0F89D7690}" destId="{9F578E72-60DC-4762-95CA-BAF4B0FCA6E9}" srcOrd="1" destOrd="1" presId="urn:microsoft.com/office/officeart/2005/8/layout/vProcess5"/>
    <dgm:cxn modelId="{75D93943-2114-48D0-90FA-699246C2F4BD}" type="presOf" srcId="{A125DEF0-51B3-4C4C-81CE-AF74585EA383}" destId="{D51199B9-D0C8-4FF7-8341-838B02CC678F}" srcOrd="0" destOrd="0" presId="urn:microsoft.com/office/officeart/2005/8/layout/vProcess5"/>
    <dgm:cxn modelId="{54F42265-3509-4312-8617-484F1899125D}" type="presOf" srcId="{9AA2C969-7D71-471D-A994-96510C2FCB4E}" destId="{C73AFAEC-83C0-49F9-8BC5-E9641E118126}" srcOrd="0" destOrd="1" presId="urn:microsoft.com/office/officeart/2005/8/layout/vProcess5"/>
    <dgm:cxn modelId="{B03ECF46-BB77-4111-A366-A8CDFA12845D}" type="presOf" srcId="{691E3785-AEB1-44BE-BBF2-70C1E37BF3CC}" destId="{23D4B609-69EB-4BA1-94B2-E809E4170663}" srcOrd="0" destOrd="0" presId="urn:microsoft.com/office/officeart/2005/8/layout/vProcess5"/>
    <dgm:cxn modelId="{848C8E47-87D0-42B3-86A6-B5F7E7B587C4}" srcId="{C6B9F10B-E56A-4762-983A-C0603694EE69}" destId="{302C67E9-94C1-4342-A4D6-22E6EDEBDCBB}" srcOrd="0" destOrd="0" parTransId="{E1F4E487-BFB0-4784-A4E9-00A5E8692A08}" sibTransId="{25685154-D9B4-4728-9CB1-FE9009E0D5A0}"/>
    <dgm:cxn modelId="{7CA2C567-BDC1-48DF-AEFB-A431383FDE79}" srcId="{A125DEF0-51B3-4C4C-81CE-AF74585EA383}" destId="{10B0A1B6-BF96-4C6F-B6C4-720503A1FC56}" srcOrd="4" destOrd="0" parTransId="{C51F06B5-6A33-4FEC-A014-69943EEDE2D6}" sibTransId="{2923E910-150D-484C-8A62-D1D7B35635E7}"/>
    <dgm:cxn modelId="{64B9DA68-7209-417C-BB01-BFFA88B8241E}" type="presOf" srcId="{C9DFB830-0E05-4AB1-A278-169C3D5F0437}" destId="{94B2D58E-3948-41B7-AEBE-571A0A5691E5}" srcOrd="0" destOrd="1" presId="urn:microsoft.com/office/officeart/2005/8/layout/vProcess5"/>
    <dgm:cxn modelId="{D358E248-2734-4A6B-9BF6-DE1136B0C28D}" type="presOf" srcId="{BC37DE36-CA67-4243-ABAA-61C1181355CB}" destId="{845A530A-6D9E-49CA-9CB4-50AEDDC1EE4E}" srcOrd="1" destOrd="1" presId="urn:microsoft.com/office/officeart/2005/8/layout/vProcess5"/>
    <dgm:cxn modelId="{5F958D6A-7D8F-4A31-B0FD-B62200A5A005}" srcId="{10B0A1B6-BF96-4C6F-B6C4-720503A1FC56}" destId="{9AA2C969-7D71-471D-A994-96510C2FCB4E}" srcOrd="0" destOrd="0" parTransId="{DE6F84F8-D382-42E8-A8F8-54F0CB31C77C}" sibTransId="{56DE77DB-2356-49C8-A1F0-B54E89450D37}"/>
    <dgm:cxn modelId="{DF314879-9767-4061-977C-72C633C97E36}" type="presOf" srcId="{BC37DE36-CA67-4243-ABAA-61C1181355CB}" destId="{89929E8D-7C91-4A22-A3FB-BC6416AF1BB6}" srcOrd="0" destOrd="1" presId="urn:microsoft.com/office/officeart/2005/8/layout/vProcess5"/>
    <dgm:cxn modelId="{BA57BD87-E0D7-4A24-A8AD-E343521B5A5F}" srcId="{A125DEF0-51B3-4C4C-81CE-AF74585EA383}" destId="{F0588155-3057-4987-B251-126274C5169D}" srcOrd="0" destOrd="0" parTransId="{C4418477-86DB-42E6-9CCD-72FF51C6F7A0}" sibTransId="{E417B798-2644-436B-87B5-C9C123879CF0}"/>
    <dgm:cxn modelId="{0A59E98E-CDE4-48E9-A2B2-09A4D7C5E9A1}" type="presOf" srcId="{82448E56-BF7E-4B98-9C96-6B401C65FCD2}" destId="{DCC97464-C6DA-4DEF-8485-719DC7090B8F}" srcOrd="0" destOrd="0" presId="urn:microsoft.com/office/officeart/2005/8/layout/vProcess5"/>
    <dgm:cxn modelId="{DA4611B5-30C9-428D-91DF-4968C85490A9}" type="presOf" srcId="{7E145B4E-4DC3-4FFB-A341-F9F7FD14288F}" destId="{845A530A-6D9E-49CA-9CB4-50AEDDC1EE4E}" srcOrd="1" destOrd="0" presId="urn:microsoft.com/office/officeart/2005/8/layout/vProcess5"/>
    <dgm:cxn modelId="{A41D87B6-58A0-48F6-B147-D8F69EB0019F}" type="presOf" srcId="{10B0A1B6-BF96-4C6F-B6C4-720503A1FC56}" destId="{09C5521A-12DF-4BDE-AFF6-D46B27E797E5}" srcOrd="1" destOrd="0" presId="urn:microsoft.com/office/officeart/2005/8/layout/vProcess5"/>
    <dgm:cxn modelId="{DD659DBA-3060-4C78-BBBF-DD4C8FEFED6B}" type="presOf" srcId="{BAE3C66A-AF27-4D6B-9F7F-5FAD54F3556C}" destId="{F9E725D8-E655-4903-BA7A-58B7DF3EA8CE}" srcOrd="1" destOrd="0" presId="urn:microsoft.com/office/officeart/2005/8/layout/vProcess5"/>
    <dgm:cxn modelId="{0A0064C1-0D72-443B-8299-D963B6D14F9F}" type="presOf" srcId="{9AA2C969-7D71-471D-A994-96510C2FCB4E}" destId="{09C5521A-12DF-4BDE-AFF6-D46B27E797E5}" srcOrd="1" destOrd="1" presId="urn:microsoft.com/office/officeart/2005/8/layout/vProcess5"/>
    <dgm:cxn modelId="{CCAEE6C1-0220-49FA-9182-B8B33B9E8544}" type="presOf" srcId="{7515CB48-7E61-4628-8750-E0DDB5F652CE}" destId="{2ED54F1A-6E53-40EA-94FC-3F5F5358BC5C}" srcOrd="0" destOrd="0" presId="urn:microsoft.com/office/officeart/2005/8/layout/vProcess5"/>
    <dgm:cxn modelId="{2A5AB5C2-C965-47AD-A082-C5FC7B8DA65A}" srcId="{2843A65B-1292-4BF2-883E-322868E480B9}" destId="{BA230CBB-5B1A-48BC-96A7-BBB0F89D7690}" srcOrd="0" destOrd="0" parTransId="{ECEA7AA2-E384-4FD5-B4ED-9EF92C0E0E4A}" sibTransId="{E5238CB3-91E1-40B1-B142-098B8BB282E0}"/>
    <dgm:cxn modelId="{C9C38CC3-5137-46E6-B943-F28791358885}" type="presOf" srcId="{7E145B4E-4DC3-4FFB-A341-F9F7FD14288F}" destId="{89929E8D-7C91-4A22-A3FB-BC6416AF1BB6}" srcOrd="0" destOrd="0" presId="urn:microsoft.com/office/officeart/2005/8/layout/vProcess5"/>
    <dgm:cxn modelId="{3E152CCB-C18A-49B8-86C4-5E7933AFC74A}" srcId="{A125DEF0-51B3-4C4C-81CE-AF74585EA383}" destId="{7E145B4E-4DC3-4FFB-A341-F9F7FD14288F}" srcOrd="1" destOrd="0" parTransId="{586652AD-2DB1-412F-A9A8-80E35CB3BCD9}" sibTransId="{7515CB48-7E61-4628-8750-E0DDB5F652CE}"/>
    <dgm:cxn modelId="{7780B3E6-AF02-4B6F-A8AC-3EFE71462B83}" srcId="{A125DEF0-51B3-4C4C-81CE-AF74585EA383}" destId="{BAE3C66A-AF27-4D6B-9F7F-5FAD54F3556C}" srcOrd="3" destOrd="0" parTransId="{2CCADBE1-CF48-4115-A0DE-5D2C5635B7CC}" sibTransId="{691E3785-AEB1-44BE-BBF2-70C1E37BF3CC}"/>
    <dgm:cxn modelId="{7F180EEE-0E41-4136-A412-17C8AD5CC650}" type="presOf" srcId="{E417B798-2644-436B-87B5-C9C123879CF0}" destId="{EF82F29E-5491-4F33-86D7-3E1C941EFCB9}" srcOrd="0" destOrd="0" presId="urn:microsoft.com/office/officeart/2005/8/layout/vProcess5"/>
    <dgm:cxn modelId="{358FD6EE-BF2B-4D03-94D8-B5252341995D}" type="presOf" srcId="{F0588155-3057-4987-B251-126274C5169D}" destId="{F65EDB8C-D511-45AD-82BD-EDC500F43C04}" srcOrd="1" destOrd="0" presId="urn:microsoft.com/office/officeart/2005/8/layout/vProcess5"/>
    <dgm:cxn modelId="{AECD39F3-F697-4886-9FA5-1CFDDB767FC3}" type="presOf" srcId="{2843A65B-1292-4BF2-883E-322868E480B9}" destId="{9F578E72-60DC-4762-95CA-BAF4B0FCA6E9}" srcOrd="1" destOrd="0" presId="urn:microsoft.com/office/officeart/2005/8/layout/vProcess5"/>
    <dgm:cxn modelId="{F30D7AF4-693A-43B6-BD99-876DB0200549}" type="presOf" srcId="{2843A65B-1292-4BF2-883E-322868E480B9}" destId="{B7A2B020-116B-468B-9FAB-09B685D7A6F3}" srcOrd="0" destOrd="0" presId="urn:microsoft.com/office/officeart/2005/8/layout/vProcess5"/>
    <dgm:cxn modelId="{CDF122F7-DE51-47E6-999D-5D8D2F15C659}" srcId="{A125DEF0-51B3-4C4C-81CE-AF74585EA383}" destId="{2843A65B-1292-4BF2-883E-322868E480B9}" srcOrd="2" destOrd="0" parTransId="{BFC1C5A3-C20A-4DDA-8DD5-DE61C3DDF2BE}" sibTransId="{82448E56-BF7E-4B98-9C96-6B401C65FCD2}"/>
    <dgm:cxn modelId="{C893C165-BF7F-4CA2-BA18-AADDB7274C70}" type="presParOf" srcId="{D51199B9-D0C8-4FF7-8341-838B02CC678F}" destId="{5DB5048E-049D-4A28-83F7-68E3210763FF}" srcOrd="0" destOrd="0" presId="urn:microsoft.com/office/officeart/2005/8/layout/vProcess5"/>
    <dgm:cxn modelId="{1086F8AE-E905-41CE-AAA9-44189BAFE529}" type="presParOf" srcId="{D51199B9-D0C8-4FF7-8341-838B02CC678F}" destId="{6E22AEC1-FF89-4555-8371-65762A987766}" srcOrd="1" destOrd="0" presId="urn:microsoft.com/office/officeart/2005/8/layout/vProcess5"/>
    <dgm:cxn modelId="{56DDBE67-920F-4C5A-9630-AD7B8EC9DBBD}" type="presParOf" srcId="{D51199B9-D0C8-4FF7-8341-838B02CC678F}" destId="{89929E8D-7C91-4A22-A3FB-BC6416AF1BB6}" srcOrd="2" destOrd="0" presId="urn:microsoft.com/office/officeart/2005/8/layout/vProcess5"/>
    <dgm:cxn modelId="{22E671EB-DE46-4CB9-9830-0815CD3B2612}" type="presParOf" srcId="{D51199B9-D0C8-4FF7-8341-838B02CC678F}" destId="{B7A2B020-116B-468B-9FAB-09B685D7A6F3}" srcOrd="3" destOrd="0" presId="urn:microsoft.com/office/officeart/2005/8/layout/vProcess5"/>
    <dgm:cxn modelId="{A4B050BF-BC5E-4FC5-A2B3-8C7B58DA3BB3}" type="presParOf" srcId="{D51199B9-D0C8-4FF7-8341-838B02CC678F}" destId="{94B2D58E-3948-41B7-AEBE-571A0A5691E5}" srcOrd="4" destOrd="0" presId="urn:microsoft.com/office/officeart/2005/8/layout/vProcess5"/>
    <dgm:cxn modelId="{F2A6B3F6-6203-46A8-96CC-9D2EEBA702D0}" type="presParOf" srcId="{D51199B9-D0C8-4FF7-8341-838B02CC678F}" destId="{C73AFAEC-83C0-49F9-8BC5-E9641E118126}" srcOrd="5" destOrd="0" presId="urn:microsoft.com/office/officeart/2005/8/layout/vProcess5"/>
    <dgm:cxn modelId="{242FFF2D-5272-4818-A0BE-49D73C6FE4DA}" type="presParOf" srcId="{D51199B9-D0C8-4FF7-8341-838B02CC678F}" destId="{EF82F29E-5491-4F33-86D7-3E1C941EFCB9}" srcOrd="6" destOrd="0" presId="urn:microsoft.com/office/officeart/2005/8/layout/vProcess5"/>
    <dgm:cxn modelId="{B63ED57A-3561-4A4A-8C56-0464E4C3B367}" type="presParOf" srcId="{D51199B9-D0C8-4FF7-8341-838B02CC678F}" destId="{2ED54F1A-6E53-40EA-94FC-3F5F5358BC5C}" srcOrd="7" destOrd="0" presId="urn:microsoft.com/office/officeart/2005/8/layout/vProcess5"/>
    <dgm:cxn modelId="{AD8F44FD-1DFB-4C9C-A03E-E802C4B23AEF}" type="presParOf" srcId="{D51199B9-D0C8-4FF7-8341-838B02CC678F}" destId="{DCC97464-C6DA-4DEF-8485-719DC7090B8F}" srcOrd="8" destOrd="0" presId="urn:microsoft.com/office/officeart/2005/8/layout/vProcess5"/>
    <dgm:cxn modelId="{273E3F46-A34A-44A9-A834-DF0404A99352}" type="presParOf" srcId="{D51199B9-D0C8-4FF7-8341-838B02CC678F}" destId="{23D4B609-69EB-4BA1-94B2-E809E4170663}" srcOrd="9" destOrd="0" presId="urn:microsoft.com/office/officeart/2005/8/layout/vProcess5"/>
    <dgm:cxn modelId="{524CB1A6-6199-4C9D-A504-8E194B4856C0}" type="presParOf" srcId="{D51199B9-D0C8-4FF7-8341-838B02CC678F}" destId="{F65EDB8C-D511-45AD-82BD-EDC500F43C04}" srcOrd="10" destOrd="0" presId="urn:microsoft.com/office/officeart/2005/8/layout/vProcess5"/>
    <dgm:cxn modelId="{913C8F32-259F-49A4-8250-13A3564992C4}" type="presParOf" srcId="{D51199B9-D0C8-4FF7-8341-838B02CC678F}" destId="{845A530A-6D9E-49CA-9CB4-50AEDDC1EE4E}" srcOrd="11" destOrd="0" presId="urn:microsoft.com/office/officeart/2005/8/layout/vProcess5"/>
    <dgm:cxn modelId="{10DD42D4-9756-4E84-970D-AE035F336B21}" type="presParOf" srcId="{D51199B9-D0C8-4FF7-8341-838B02CC678F}" destId="{9F578E72-60DC-4762-95CA-BAF4B0FCA6E9}" srcOrd="12" destOrd="0" presId="urn:microsoft.com/office/officeart/2005/8/layout/vProcess5"/>
    <dgm:cxn modelId="{5E96422E-07A2-40CB-A220-26FB94994A7D}" type="presParOf" srcId="{D51199B9-D0C8-4FF7-8341-838B02CC678F}" destId="{F9E725D8-E655-4903-BA7A-58B7DF3EA8CE}" srcOrd="13" destOrd="0" presId="urn:microsoft.com/office/officeart/2005/8/layout/vProcess5"/>
    <dgm:cxn modelId="{FA366BD9-D5EA-4D74-8AD6-8148C15BF5A9}" type="presParOf" srcId="{D51199B9-D0C8-4FF7-8341-838B02CC678F}" destId="{09C5521A-12DF-4BDE-AFF6-D46B27E797E5}"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22AEC1-FF89-4555-8371-65762A987766}">
      <dsp:nvSpPr>
        <dsp:cNvPr id="0" name=""/>
        <dsp:cNvSpPr/>
      </dsp:nvSpPr>
      <dsp:spPr>
        <a:xfrm>
          <a:off x="0" y="0"/>
          <a:ext cx="9387840" cy="146304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IMPORT LIBRARIES</a:t>
          </a:r>
        </a:p>
        <a:p>
          <a:pPr marL="171450" lvl="1" indent="-171450" algn="l" defTabSz="844550">
            <a:lnSpc>
              <a:spcPct val="90000"/>
            </a:lnSpc>
            <a:spcBef>
              <a:spcPct val="0"/>
            </a:spcBef>
            <a:spcAft>
              <a:spcPct val="15000"/>
            </a:spcAft>
            <a:buChar char="•"/>
          </a:pPr>
          <a:r>
            <a:rPr lang="en-US" sz="1900" b="0" i="0" kern="1200" dirty="0"/>
            <a:t>This step involves importing the necessary software libraries that contain pre-built functions to be used in the subsequent code.</a:t>
          </a:r>
          <a:endParaRPr lang="en-IN" sz="1900" kern="1200" dirty="0"/>
        </a:p>
      </dsp:txBody>
      <dsp:txXfrm>
        <a:off x="42851" y="42851"/>
        <a:ext cx="7637930" cy="1377338"/>
      </dsp:txXfrm>
    </dsp:sp>
    <dsp:sp modelId="{89929E8D-7C91-4A22-A3FB-BC6416AF1BB6}">
      <dsp:nvSpPr>
        <dsp:cNvPr id="0" name=""/>
        <dsp:cNvSpPr/>
      </dsp:nvSpPr>
      <dsp:spPr>
        <a:xfrm>
          <a:off x="701040" y="1666240"/>
          <a:ext cx="9387840" cy="146304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HELPER FUNTION</a:t>
          </a:r>
        </a:p>
        <a:p>
          <a:pPr marL="171450" lvl="1" indent="-171450" algn="l" defTabSz="844550">
            <a:lnSpc>
              <a:spcPct val="90000"/>
            </a:lnSpc>
            <a:spcBef>
              <a:spcPct val="0"/>
            </a:spcBef>
            <a:spcAft>
              <a:spcPct val="15000"/>
            </a:spcAft>
            <a:buChar char="•"/>
          </a:pPr>
          <a:r>
            <a:rPr lang="en-US" sz="1900" b="0" i="0" kern="1200" dirty="0"/>
            <a:t>This step involves defining helper functions that are not already available in the imported libraries, which are needed to perform specific tasks.</a:t>
          </a:r>
          <a:endParaRPr lang="en-IN" sz="1900" kern="1200" dirty="0"/>
        </a:p>
      </dsp:txBody>
      <dsp:txXfrm>
        <a:off x="743891" y="1709091"/>
        <a:ext cx="7650122" cy="1377337"/>
      </dsp:txXfrm>
    </dsp:sp>
    <dsp:sp modelId="{B7A2B020-116B-468B-9FAB-09B685D7A6F3}">
      <dsp:nvSpPr>
        <dsp:cNvPr id="0" name=""/>
        <dsp:cNvSpPr/>
      </dsp:nvSpPr>
      <dsp:spPr>
        <a:xfrm>
          <a:off x="1402079" y="3332480"/>
          <a:ext cx="9387840" cy="146304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LOAD AND PREPROCESS</a:t>
          </a:r>
        </a:p>
        <a:p>
          <a:pPr marL="171450" lvl="1" indent="-171450" algn="l" defTabSz="844550">
            <a:lnSpc>
              <a:spcPct val="90000"/>
            </a:lnSpc>
            <a:spcBef>
              <a:spcPct val="0"/>
            </a:spcBef>
            <a:spcAft>
              <a:spcPct val="15000"/>
            </a:spcAft>
            <a:buChar char="•"/>
          </a:pPr>
          <a:r>
            <a:rPr lang="en-US" sz="1900" b="0" i="0" kern="1200" dirty="0"/>
            <a:t>This step involves loading and preprocessing the data used for training, validation, or testing the machine learning model.</a:t>
          </a:r>
          <a:endParaRPr lang="en-IN" sz="1900" kern="1200" dirty="0"/>
        </a:p>
      </dsp:txBody>
      <dsp:txXfrm>
        <a:off x="1444930" y="3375331"/>
        <a:ext cx="7650122" cy="1377337"/>
      </dsp:txXfrm>
    </dsp:sp>
    <dsp:sp modelId="{94B2D58E-3948-41B7-AEBE-571A0A5691E5}">
      <dsp:nvSpPr>
        <dsp:cNvPr id="0" name=""/>
        <dsp:cNvSpPr/>
      </dsp:nvSpPr>
      <dsp:spPr>
        <a:xfrm>
          <a:off x="2103119" y="4998720"/>
          <a:ext cx="9387840" cy="146304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TRAIN AND EVALUATE </a:t>
          </a:r>
        </a:p>
        <a:p>
          <a:pPr marL="171450" lvl="1" indent="-171450" algn="l" defTabSz="844550">
            <a:lnSpc>
              <a:spcPct val="90000"/>
            </a:lnSpc>
            <a:spcBef>
              <a:spcPct val="0"/>
            </a:spcBef>
            <a:spcAft>
              <a:spcPct val="15000"/>
            </a:spcAft>
            <a:buChar char="•"/>
          </a:pPr>
          <a:r>
            <a:rPr lang="en-US" sz="1900" b="0" i="0" kern="1200" dirty="0"/>
            <a:t>This step involves training the machine learning model on the preprocessed data and evaluating its performance using various metrics.</a:t>
          </a:r>
          <a:endParaRPr lang="en-IN" sz="1900" kern="1200" dirty="0"/>
        </a:p>
      </dsp:txBody>
      <dsp:txXfrm>
        <a:off x="2145970" y="5041571"/>
        <a:ext cx="7650122" cy="1377337"/>
      </dsp:txXfrm>
    </dsp:sp>
    <dsp:sp modelId="{C73AFAEC-83C0-49F9-8BC5-E9641E118126}">
      <dsp:nvSpPr>
        <dsp:cNvPr id="0" name=""/>
        <dsp:cNvSpPr/>
      </dsp:nvSpPr>
      <dsp:spPr>
        <a:xfrm>
          <a:off x="2804159" y="6664960"/>
          <a:ext cx="9387840" cy="146304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ANALYSIS</a:t>
          </a:r>
        </a:p>
        <a:p>
          <a:pPr marL="171450" lvl="1" indent="-171450" algn="l" defTabSz="844550">
            <a:lnSpc>
              <a:spcPct val="90000"/>
            </a:lnSpc>
            <a:spcBef>
              <a:spcPct val="0"/>
            </a:spcBef>
            <a:spcAft>
              <a:spcPct val="15000"/>
            </a:spcAft>
            <a:buChar char="•"/>
          </a:pPr>
          <a:r>
            <a:rPr lang="en-US" sz="1900" b="0" i="0" kern="1200" dirty="0"/>
            <a:t>This step involves analyzing the performance of the machine learning model and identifying areas for improvement.</a:t>
          </a:r>
          <a:endParaRPr lang="en-IN" sz="1900" kern="1200" dirty="0"/>
        </a:p>
      </dsp:txBody>
      <dsp:txXfrm>
        <a:off x="2847010" y="6707811"/>
        <a:ext cx="7650122" cy="1377337"/>
      </dsp:txXfrm>
    </dsp:sp>
    <dsp:sp modelId="{EF82F29E-5491-4F33-86D7-3E1C941EFCB9}">
      <dsp:nvSpPr>
        <dsp:cNvPr id="0" name=""/>
        <dsp:cNvSpPr/>
      </dsp:nvSpPr>
      <dsp:spPr>
        <a:xfrm>
          <a:off x="8436864" y="1068832"/>
          <a:ext cx="950976" cy="95097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8650834" y="1068832"/>
        <a:ext cx="523036" cy="715609"/>
      </dsp:txXfrm>
    </dsp:sp>
    <dsp:sp modelId="{2ED54F1A-6E53-40EA-94FC-3F5F5358BC5C}">
      <dsp:nvSpPr>
        <dsp:cNvPr id="0" name=""/>
        <dsp:cNvSpPr/>
      </dsp:nvSpPr>
      <dsp:spPr>
        <a:xfrm>
          <a:off x="9137904" y="2735072"/>
          <a:ext cx="950976" cy="95097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9351874" y="2735072"/>
        <a:ext cx="523036" cy="715609"/>
      </dsp:txXfrm>
    </dsp:sp>
    <dsp:sp modelId="{DCC97464-C6DA-4DEF-8485-719DC7090B8F}">
      <dsp:nvSpPr>
        <dsp:cNvPr id="0" name=""/>
        <dsp:cNvSpPr/>
      </dsp:nvSpPr>
      <dsp:spPr>
        <a:xfrm>
          <a:off x="9838944" y="4376928"/>
          <a:ext cx="950976" cy="95097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10052914" y="4376928"/>
        <a:ext cx="523036" cy="715609"/>
      </dsp:txXfrm>
    </dsp:sp>
    <dsp:sp modelId="{23D4B609-69EB-4BA1-94B2-E809E4170663}">
      <dsp:nvSpPr>
        <dsp:cNvPr id="0" name=""/>
        <dsp:cNvSpPr/>
      </dsp:nvSpPr>
      <dsp:spPr>
        <a:xfrm>
          <a:off x="10539984" y="6059424"/>
          <a:ext cx="950976" cy="95097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10753954" y="6059424"/>
        <a:ext cx="523036" cy="71560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16000" y="994282"/>
            <a:ext cx="1392555" cy="361315"/>
          </a:xfrm>
          <a:prstGeom prst="rect">
            <a:avLst/>
          </a:prstGeom>
        </p:spPr>
        <p:txBody>
          <a:bodyPr wrap="square" lIns="0" tIns="0" rIns="0" bIns="0">
            <a:spAutoFit/>
          </a:bodyPr>
          <a:lstStyle>
            <a:lvl1pPr>
              <a:defRPr sz="7000" b="1" i="0">
                <a:solidFill>
                  <a:srgbClr val="00003B"/>
                </a:solidFill>
                <a:latin typeface="Tahoma"/>
                <a:cs typeface="Tahoma"/>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5600" b="0" i="0">
                <a:solidFill>
                  <a:srgbClr val="F7F7F7"/>
                </a:solidFill>
                <a:latin typeface="Lucida Sans Unicode"/>
                <a:cs typeface="Lucida Sans Unicode"/>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986D0-2A73-F29F-DE6B-926D29266906}"/>
              </a:ext>
            </a:extLst>
          </p:cNvPr>
          <p:cNvSpPr>
            <a:spLocks noGrp="1"/>
          </p:cNvSpPr>
          <p:nvPr>
            <p:ph type="title"/>
          </p:nvPr>
        </p:nvSpPr>
        <p:spPr>
          <a:xfrm>
            <a:off x="1259682" y="547688"/>
            <a:ext cx="15773400" cy="198834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E84E204-9300-94B1-1A77-53BB88BC87EF}"/>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2CFEEF7B-EE4F-C953-8223-E0404A95646F}"/>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4D1380A-18D6-3831-DF5A-98A53A62BC04}"/>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CF2D2C18-6C77-FA81-62D1-38EB5192225F}"/>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B3CE85A-DF8E-DE05-A585-C18035C29577}"/>
              </a:ext>
            </a:extLst>
          </p:cNvPr>
          <p:cNvSpPr>
            <a:spLocks noGrp="1"/>
          </p:cNvSpPr>
          <p:nvPr>
            <p:ph type="dt" sz="half" idx="10"/>
          </p:nvPr>
        </p:nvSpPr>
        <p:spPr/>
        <p:txBody>
          <a:bodyPr/>
          <a:lstStyle/>
          <a:p>
            <a:fld id="{80AF9534-B696-4AB2-A4D6-5D3C0220EEF7}" type="datetimeFigureOut">
              <a:rPr lang="en-IN" smtClean="0"/>
              <a:t>29-04-2023</a:t>
            </a:fld>
            <a:endParaRPr lang="en-IN"/>
          </a:p>
        </p:txBody>
      </p:sp>
      <p:sp>
        <p:nvSpPr>
          <p:cNvPr id="8" name="Footer Placeholder 7">
            <a:extLst>
              <a:ext uri="{FF2B5EF4-FFF2-40B4-BE49-F238E27FC236}">
                <a16:creationId xmlns:a16="http://schemas.microsoft.com/office/drawing/2014/main" id="{85A44FBD-938A-9D39-BA80-E15CF930C8C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A95EC30-4B78-1382-9F5E-52D951667F13}"/>
              </a:ext>
            </a:extLst>
          </p:cNvPr>
          <p:cNvSpPr>
            <a:spLocks noGrp="1"/>
          </p:cNvSpPr>
          <p:nvPr>
            <p:ph type="sldNum" sz="quarter" idx="12"/>
          </p:nvPr>
        </p:nvSpPr>
        <p:spPr/>
        <p:txBody>
          <a:bodyPr/>
          <a:lstStyle/>
          <a:p>
            <a:fld id="{B43FE15F-9937-4B20-AABC-49C8CEDADF26}" type="slidenum">
              <a:rPr lang="en-IN" smtClean="0"/>
              <a:t>‹#›</a:t>
            </a:fld>
            <a:endParaRPr lang="en-IN"/>
          </a:p>
        </p:txBody>
      </p:sp>
    </p:spTree>
    <p:extLst>
      <p:ext uri="{BB962C8B-B14F-4D97-AF65-F5344CB8AC3E}">
        <p14:creationId xmlns:p14="http://schemas.microsoft.com/office/powerpoint/2010/main" val="2909982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019A9-CEE2-809F-5729-88BA5AA99F7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A31ACCC-0CD7-FDA0-ACBD-54FF894FF2E7}"/>
              </a:ext>
            </a:extLst>
          </p:cNvPr>
          <p:cNvSpPr>
            <a:spLocks noGrp="1"/>
          </p:cNvSpPr>
          <p:nvPr>
            <p:ph type="dt" sz="half" idx="10"/>
          </p:nvPr>
        </p:nvSpPr>
        <p:spPr/>
        <p:txBody>
          <a:bodyPr/>
          <a:lstStyle/>
          <a:p>
            <a:fld id="{80AF9534-B696-4AB2-A4D6-5D3C0220EEF7}" type="datetimeFigureOut">
              <a:rPr lang="en-IN" smtClean="0"/>
              <a:t>29-04-2023</a:t>
            </a:fld>
            <a:endParaRPr lang="en-IN"/>
          </a:p>
        </p:txBody>
      </p:sp>
      <p:sp>
        <p:nvSpPr>
          <p:cNvPr id="4" name="Footer Placeholder 3">
            <a:extLst>
              <a:ext uri="{FF2B5EF4-FFF2-40B4-BE49-F238E27FC236}">
                <a16:creationId xmlns:a16="http://schemas.microsoft.com/office/drawing/2014/main" id="{C5076A3E-164D-B0CB-AEAC-65DB872FF88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961026E-B229-2D15-8F32-EC3984D3EEC5}"/>
              </a:ext>
            </a:extLst>
          </p:cNvPr>
          <p:cNvSpPr>
            <a:spLocks noGrp="1"/>
          </p:cNvSpPr>
          <p:nvPr>
            <p:ph type="sldNum" sz="quarter" idx="12"/>
          </p:nvPr>
        </p:nvSpPr>
        <p:spPr/>
        <p:txBody>
          <a:bodyPr/>
          <a:lstStyle/>
          <a:p>
            <a:fld id="{B43FE15F-9937-4B20-AABC-49C8CEDADF26}" type="slidenum">
              <a:rPr lang="en-IN" smtClean="0"/>
              <a:t>‹#›</a:t>
            </a:fld>
            <a:endParaRPr lang="en-IN"/>
          </a:p>
        </p:txBody>
      </p:sp>
    </p:spTree>
    <p:extLst>
      <p:ext uri="{BB962C8B-B14F-4D97-AF65-F5344CB8AC3E}">
        <p14:creationId xmlns:p14="http://schemas.microsoft.com/office/powerpoint/2010/main" val="2707297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E61214-5B8D-5EC0-28D9-DAF84300B5A8}"/>
              </a:ext>
            </a:extLst>
          </p:cNvPr>
          <p:cNvSpPr>
            <a:spLocks noGrp="1"/>
          </p:cNvSpPr>
          <p:nvPr>
            <p:ph type="dt" sz="half" idx="10"/>
          </p:nvPr>
        </p:nvSpPr>
        <p:spPr/>
        <p:txBody>
          <a:bodyPr/>
          <a:lstStyle/>
          <a:p>
            <a:fld id="{80AF9534-B696-4AB2-A4D6-5D3C0220EEF7}" type="datetimeFigureOut">
              <a:rPr lang="en-IN" smtClean="0"/>
              <a:t>29-04-2023</a:t>
            </a:fld>
            <a:endParaRPr lang="en-IN"/>
          </a:p>
        </p:txBody>
      </p:sp>
      <p:sp>
        <p:nvSpPr>
          <p:cNvPr id="3" name="Footer Placeholder 2">
            <a:extLst>
              <a:ext uri="{FF2B5EF4-FFF2-40B4-BE49-F238E27FC236}">
                <a16:creationId xmlns:a16="http://schemas.microsoft.com/office/drawing/2014/main" id="{4B0408BF-6B89-9D90-4CD9-B24D741EC18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7D2DDF5-76F1-4CD3-DD9B-51D5AEDE2284}"/>
              </a:ext>
            </a:extLst>
          </p:cNvPr>
          <p:cNvSpPr>
            <a:spLocks noGrp="1"/>
          </p:cNvSpPr>
          <p:nvPr>
            <p:ph type="sldNum" sz="quarter" idx="12"/>
          </p:nvPr>
        </p:nvSpPr>
        <p:spPr/>
        <p:txBody>
          <a:bodyPr/>
          <a:lstStyle/>
          <a:p>
            <a:fld id="{B43FE15F-9937-4B20-AABC-49C8CEDADF26}" type="slidenum">
              <a:rPr lang="en-IN" smtClean="0"/>
              <a:t>‹#›</a:t>
            </a:fld>
            <a:endParaRPr lang="en-IN"/>
          </a:p>
        </p:txBody>
      </p:sp>
    </p:spTree>
    <p:extLst>
      <p:ext uri="{BB962C8B-B14F-4D97-AF65-F5344CB8AC3E}">
        <p14:creationId xmlns:p14="http://schemas.microsoft.com/office/powerpoint/2010/main" val="430519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41284-3F82-1BB5-0A92-7CDE96C46519}"/>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EE5AE94-6BB7-B102-E369-5276B24F0F91}"/>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3FFA856-1485-7E2E-045F-7C149DD5B577}"/>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1B8834C5-0B76-FA89-03A4-85A66CA5A6C2}"/>
              </a:ext>
            </a:extLst>
          </p:cNvPr>
          <p:cNvSpPr>
            <a:spLocks noGrp="1"/>
          </p:cNvSpPr>
          <p:nvPr>
            <p:ph type="dt" sz="half" idx="10"/>
          </p:nvPr>
        </p:nvSpPr>
        <p:spPr/>
        <p:txBody>
          <a:bodyPr/>
          <a:lstStyle/>
          <a:p>
            <a:fld id="{80AF9534-B696-4AB2-A4D6-5D3C0220EEF7}" type="datetimeFigureOut">
              <a:rPr lang="en-IN" smtClean="0"/>
              <a:t>29-04-2023</a:t>
            </a:fld>
            <a:endParaRPr lang="en-IN"/>
          </a:p>
        </p:txBody>
      </p:sp>
      <p:sp>
        <p:nvSpPr>
          <p:cNvPr id="6" name="Footer Placeholder 5">
            <a:extLst>
              <a:ext uri="{FF2B5EF4-FFF2-40B4-BE49-F238E27FC236}">
                <a16:creationId xmlns:a16="http://schemas.microsoft.com/office/drawing/2014/main" id="{66252D25-C442-50DD-08F6-707A842B6A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73E684-F5E9-37D6-B864-7CF9D1F9B83F}"/>
              </a:ext>
            </a:extLst>
          </p:cNvPr>
          <p:cNvSpPr>
            <a:spLocks noGrp="1"/>
          </p:cNvSpPr>
          <p:nvPr>
            <p:ph type="sldNum" sz="quarter" idx="12"/>
          </p:nvPr>
        </p:nvSpPr>
        <p:spPr/>
        <p:txBody>
          <a:bodyPr/>
          <a:lstStyle/>
          <a:p>
            <a:fld id="{B43FE15F-9937-4B20-AABC-49C8CEDADF26}" type="slidenum">
              <a:rPr lang="en-IN" smtClean="0"/>
              <a:t>‹#›</a:t>
            </a:fld>
            <a:endParaRPr lang="en-IN"/>
          </a:p>
        </p:txBody>
      </p:sp>
    </p:spTree>
    <p:extLst>
      <p:ext uri="{BB962C8B-B14F-4D97-AF65-F5344CB8AC3E}">
        <p14:creationId xmlns:p14="http://schemas.microsoft.com/office/powerpoint/2010/main" val="2291351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7DFA5-8C3A-0709-2BEB-2FDD71B28754}"/>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7AF2164-98CB-331B-20CC-5BB4EF5CC081}"/>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IN"/>
          </a:p>
        </p:txBody>
      </p:sp>
      <p:sp>
        <p:nvSpPr>
          <p:cNvPr id="4" name="Text Placeholder 3">
            <a:extLst>
              <a:ext uri="{FF2B5EF4-FFF2-40B4-BE49-F238E27FC236}">
                <a16:creationId xmlns:a16="http://schemas.microsoft.com/office/drawing/2014/main" id="{F1CD76C5-5E6D-B3B0-0D6E-CEB7DE19512A}"/>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1B38FBFD-6423-E2C9-86F4-327436F7368E}"/>
              </a:ext>
            </a:extLst>
          </p:cNvPr>
          <p:cNvSpPr>
            <a:spLocks noGrp="1"/>
          </p:cNvSpPr>
          <p:nvPr>
            <p:ph type="dt" sz="half" idx="10"/>
          </p:nvPr>
        </p:nvSpPr>
        <p:spPr/>
        <p:txBody>
          <a:bodyPr/>
          <a:lstStyle/>
          <a:p>
            <a:fld id="{80AF9534-B696-4AB2-A4D6-5D3C0220EEF7}" type="datetimeFigureOut">
              <a:rPr lang="en-IN" smtClean="0"/>
              <a:t>29-04-2023</a:t>
            </a:fld>
            <a:endParaRPr lang="en-IN"/>
          </a:p>
        </p:txBody>
      </p:sp>
      <p:sp>
        <p:nvSpPr>
          <p:cNvPr id="6" name="Footer Placeholder 5">
            <a:extLst>
              <a:ext uri="{FF2B5EF4-FFF2-40B4-BE49-F238E27FC236}">
                <a16:creationId xmlns:a16="http://schemas.microsoft.com/office/drawing/2014/main" id="{54DEFD9A-597E-1126-BDDF-6917BCC869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C05075-D73E-305D-DF54-B58E7A51D2C7}"/>
              </a:ext>
            </a:extLst>
          </p:cNvPr>
          <p:cNvSpPr>
            <a:spLocks noGrp="1"/>
          </p:cNvSpPr>
          <p:nvPr>
            <p:ph type="sldNum" sz="quarter" idx="12"/>
          </p:nvPr>
        </p:nvSpPr>
        <p:spPr/>
        <p:txBody>
          <a:bodyPr/>
          <a:lstStyle/>
          <a:p>
            <a:fld id="{B43FE15F-9937-4B20-AABC-49C8CEDADF26}" type="slidenum">
              <a:rPr lang="en-IN" smtClean="0"/>
              <a:t>‹#›</a:t>
            </a:fld>
            <a:endParaRPr lang="en-IN"/>
          </a:p>
        </p:txBody>
      </p:sp>
    </p:spTree>
    <p:extLst>
      <p:ext uri="{BB962C8B-B14F-4D97-AF65-F5344CB8AC3E}">
        <p14:creationId xmlns:p14="http://schemas.microsoft.com/office/powerpoint/2010/main" val="3145801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46FD5-9163-97B9-D05F-08E0A32A5B1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9074F56-5462-C4FD-A1A2-6AB73638E4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323833-CD51-D3BA-1579-C9237DD072C9}"/>
              </a:ext>
            </a:extLst>
          </p:cNvPr>
          <p:cNvSpPr>
            <a:spLocks noGrp="1"/>
          </p:cNvSpPr>
          <p:nvPr>
            <p:ph type="dt" sz="half" idx="10"/>
          </p:nvPr>
        </p:nvSpPr>
        <p:spPr/>
        <p:txBody>
          <a:bodyPr/>
          <a:lstStyle/>
          <a:p>
            <a:fld id="{80AF9534-B696-4AB2-A4D6-5D3C0220EEF7}" type="datetimeFigureOut">
              <a:rPr lang="en-IN" smtClean="0"/>
              <a:t>29-04-2023</a:t>
            </a:fld>
            <a:endParaRPr lang="en-IN"/>
          </a:p>
        </p:txBody>
      </p:sp>
      <p:sp>
        <p:nvSpPr>
          <p:cNvPr id="5" name="Footer Placeholder 4">
            <a:extLst>
              <a:ext uri="{FF2B5EF4-FFF2-40B4-BE49-F238E27FC236}">
                <a16:creationId xmlns:a16="http://schemas.microsoft.com/office/drawing/2014/main" id="{9012BB01-2F19-6E1E-6A96-726610B2AC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CD09FA-FD37-71AD-D09A-24138B07A7FF}"/>
              </a:ext>
            </a:extLst>
          </p:cNvPr>
          <p:cNvSpPr>
            <a:spLocks noGrp="1"/>
          </p:cNvSpPr>
          <p:nvPr>
            <p:ph type="sldNum" sz="quarter" idx="12"/>
          </p:nvPr>
        </p:nvSpPr>
        <p:spPr/>
        <p:txBody>
          <a:bodyPr/>
          <a:lstStyle/>
          <a:p>
            <a:fld id="{B43FE15F-9937-4B20-AABC-49C8CEDADF26}" type="slidenum">
              <a:rPr lang="en-IN" smtClean="0"/>
              <a:t>‹#›</a:t>
            </a:fld>
            <a:endParaRPr lang="en-IN"/>
          </a:p>
        </p:txBody>
      </p:sp>
    </p:spTree>
    <p:extLst>
      <p:ext uri="{BB962C8B-B14F-4D97-AF65-F5344CB8AC3E}">
        <p14:creationId xmlns:p14="http://schemas.microsoft.com/office/powerpoint/2010/main" val="853891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761011-C5D7-5A2A-6716-62BC56A234C3}"/>
              </a:ext>
            </a:extLst>
          </p:cNvPr>
          <p:cNvSpPr>
            <a:spLocks noGrp="1"/>
          </p:cNvSpPr>
          <p:nvPr>
            <p:ph type="title" orient="vert"/>
          </p:nvPr>
        </p:nvSpPr>
        <p:spPr>
          <a:xfrm>
            <a:off x="13087350" y="547688"/>
            <a:ext cx="3943350" cy="8717757"/>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529DFEF-287E-5D69-5385-7A79E3D38D29}"/>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608A8E-5E55-EEC6-CD05-C6ADE5A7AF38}"/>
              </a:ext>
            </a:extLst>
          </p:cNvPr>
          <p:cNvSpPr>
            <a:spLocks noGrp="1"/>
          </p:cNvSpPr>
          <p:nvPr>
            <p:ph type="dt" sz="half" idx="10"/>
          </p:nvPr>
        </p:nvSpPr>
        <p:spPr/>
        <p:txBody>
          <a:bodyPr/>
          <a:lstStyle/>
          <a:p>
            <a:fld id="{80AF9534-B696-4AB2-A4D6-5D3C0220EEF7}" type="datetimeFigureOut">
              <a:rPr lang="en-IN" smtClean="0"/>
              <a:t>29-04-2023</a:t>
            </a:fld>
            <a:endParaRPr lang="en-IN"/>
          </a:p>
        </p:txBody>
      </p:sp>
      <p:sp>
        <p:nvSpPr>
          <p:cNvPr id="5" name="Footer Placeholder 4">
            <a:extLst>
              <a:ext uri="{FF2B5EF4-FFF2-40B4-BE49-F238E27FC236}">
                <a16:creationId xmlns:a16="http://schemas.microsoft.com/office/drawing/2014/main" id="{3D79A051-08FF-0EBF-E9FE-AAE2E6BAB5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567CE7-D896-2905-5177-03736C92B72D}"/>
              </a:ext>
            </a:extLst>
          </p:cNvPr>
          <p:cNvSpPr>
            <a:spLocks noGrp="1"/>
          </p:cNvSpPr>
          <p:nvPr>
            <p:ph type="sldNum" sz="quarter" idx="12"/>
          </p:nvPr>
        </p:nvSpPr>
        <p:spPr/>
        <p:txBody>
          <a:bodyPr/>
          <a:lstStyle/>
          <a:p>
            <a:fld id="{B43FE15F-9937-4B20-AABC-49C8CEDADF26}" type="slidenum">
              <a:rPr lang="en-IN" smtClean="0"/>
              <a:t>‹#›</a:t>
            </a:fld>
            <a:endParaRPr lang="en-IN"/>
          </a:p>
        </p:txBody>
      </p:sp>
    </p:spTree>
    <p:extLst>
      <p:ext uri="{BB962C8B-B14F-4D97-AF65-F5344CB8AC3E}">
        <p14:creationId xmlns:p14="http://schemas.microsoft.com/office/powerpoint/2010/main" val="3787020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498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000" b="1" i="0">
                <a:solidFill>
                  <a:srgbClr val="00003B"/>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5600" b="0" i="0">
                <a:solidFill>
                  <a:srgbClr val="F7F7F7"/>
                </a:solidFill>
                <a:latin typeface="Lucida Sans Unicode"/>
                <a:cs typeface="Lucida Sans Unicode"/>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000" b="1" i="0">
                <a:solidFill>
                  <a:srgbClr val="00003B"/>
                </a:solidFill>
                <a:latin typeface="Tahoma"/>
                <a:cs typeface="Tahom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4/29/2023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000" b="1" i="0">
                <a:solidFill>
                  <a:srgbClr val="00003B"/>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4/29/2023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4/29/2023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C0B1-E627-6E93-5BA5-216626769E5E}"/>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IN"/>
          </a:p>
        </p:txBody>
      </p:sp>
      <p:sp>
        <p:nvSpPr>
          <p:cNvPr id="3" name="Subtitle 2">
            <a:extLst>
              <a:ext uri="{FF2B5EF4-FFF2-40B4-BE49-F238E27FC236}">
                <a16:creationId xmlns:a16="http://schemas.microsoft.com/office/drawing/2014/main" id="{284F15F1-FEF2-7F9E-0AF8-2AE09396E2E2}"/>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7A7EB57-2F73-9EEE-CFE5-AAB45ED726A3}"/>
              </a:ext>
            </a:extLst>
          </p:cNvPr>
          <p:cNvSpPr>
            <a:spLocks noGrp="1"/>
          </p:cNvSpPr>
          <p:nvPr>
            <p:ph type="dt" sz="half" idx="10"/>
          </p:nvPr>
        </p:nvSpPr>
        <p:spPr/>
        <p:txBody>
          <a:bodyPr/>
          <a:lstStyle/>
          <a:p>
            <a:fld id="{80AF9534-B696-4AB2-A4D6-5D3C0220EEF7}" type="datetimeFigureOut">
              <a:rPr lang="en-IN" smtClean="0"/>
              <a:t>29-04-2023</a:t>
            </a:fld>
            <a:endParaRPr lang="en-IN"/>
          </a:p>
        </p:txBody>
      </p:sp>
      <p:sp>
        <p:nvSpPr>
          <p:cNvPr id="5" name="Footer Placeholder 4">
            <a:extLst>
              <a:ext uri="{FF2B5EF4-FFF2-40B4-BE49-F238E27FC236}">
                <a16:creationId xmlns:a16="http://schemas.microsoft.com/office/drawing/2014/main" id="{A6873353-AFA9-9CE4-8CB9-91DBB2FA42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87C95B-540E-B679-5C0D-2770E25E6D1B}"/>
              </a:ext>
            </a:extLst>
          </p:cNvPr>
          <p:cNvSpPr>
            <a:spLocks noGrp="1"/>
          </p:cNvSpPr>
          <p:nvPr>
            <p:ph type="sldNum" sz="quarter" idx="12"/>
          </p:nvPr>
        </p:nvSpPr>
        <p:spPr/>
        <p:txBody>
          <a:bodyPr/>
          <a:lstStyle/>
          <a:p>
            <a:fld id="{B43FE15F-9937-4B20-AABC-49C8CEDADF26}" type="slidenum">
              <a:rPr lang="en-IN" smtClean="0"/>
              <a:t>‹#›</a:t>
            </a:fld>
            <a:endParaRPr lang="en-IN"/>
          </a:p>
        </p:txBody>
      </p:sp>
    </p:spTree>
    <p:extLst>
      <p:ext uri="{BB962C8B-B14F-4D97-AF65-F5344CB8AC3E}">
        <p14:creationId xmlns:p14="http://schemas.microsoft.com/office/powerpoint/2010/main" val="1318781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E742F-2052-AB38-10A0-A91F06F5B5F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79380D-3E57-71BD-F06A-12EBC42EBD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5CD3C8-028F-00B3-1736-1BBF222E282F}"/>
              </a:ext>
            </a:extLst>
          </p:cNvPr>
          <p:cNvSpPr>
            <a:spLocks noGrp="1"/>
          </p:cNvSpPr>
          <p:nvPr>
            <p:ph type="dt" sz="half" idx="10"/>
          </p:nvPr>
        </p:nvSpPr>
        <p:spPr/>
        <p:txBody>
          <a:bodyPr/>
          <a:lstStyle/>
          <a:p>
            <a:fld id="{80AF9534-B696-4AB2-A4D6-5D3C0220EEF7}" type="datetimeFigureOut">
              <a:rPr lang="en-IN" smtClean="0"/>
              <a:t>29-04-2023</a:t>
            </a:fld>
            <a:endParaRPr lang="en-IN"/>
          </a:p>
        </p:txBody>
      </p:sp>
      <p:sp>
        <p:nvSpPr>
          <p:cNvPr id="5" name="Footer Placeholder 4">
            <a:extLst>
              <a:ext uri="{FF2B5EF4-FFF2-40B4-BE49-F238E27FC236}">
                <a16:creationId xmlns:a16="http://schemas.microsoft.com/office/drawing/2014/main" id="{7F2A3A76-1F87-8F80-70B1-7479016D10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9CDB1E-E807-AD1D-C875-A80A5CF5D413}"/>
              </a:ext>
            </a:extLst>
          </p:cNvPr>
          <p:cNvSpPr>
            <a:spLocks noGrp="1"/>
          </p:cNvSpPr>
          <p:nvPr>
            <p:ph type="sldNum" sz="quarter" idx="12"/>
          </p:nvPr>
        </p:nvSpPr>
        <p:spPr/>
        <p:txBody>
          <a:bodyPr/>
          <a:lstStyle/>
          <a:p>
            <a:fld id="{B43FE15F-9937-4B20-AABC-49C8CEDADF26}" type="slidenum">
              <a:rPr lang="en-IN" smtClean="0"/>
              <a:t>‹#›</a:t>
            </a:fld>
            <a:endParaRPr lang="en-IN"/>
          </a:p>
        </p:txBody>
      </p:sp>
    </p:spTree>
    <p:extLst>
      <p:ext uri="{BB962C8B-B14F-4D97-AF65-F5344CB8AC3E}">
        <p14:creationId xmlns:p14="http://schemas.microsoft.com/office/powerpoint/2010/main" val="2063409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197F9-E1CE-F4B7-7A36-172C6FCB5E3B}"/>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9A961A0-6757-FB03-A88B-59A5B6FB30E5}"/>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E0FF59-0D9F-B624-60B5-4C3D359A90B6}"/>
              </a:ext>
            </a:extLst>
          </p:cNvPr>
          <p:cNvSpPr>
            <a:spLocks noGrp="1"/>
          </p:cNvSpPr>
          <p:nvPr>
            <p:ph type="dt" sz="half" idx="10"/>
          </p:nvPr>
        </p:nvSpPr>
        <p:spPr/>
        <p:txBody>
          <a:bodyPr/>
          <a:lstStyle/>
          <a:p>
            <a:fld id="{80AF9534-B696-4AB2-A4D6-5D3C0220EEF7}" type="datetimeFigureOut">
              <a:rPr lang="en-IN" smtClean="0"/>
              <a:t>29-04-2023</a:t>
            </a:fld>
            <a:endParaRPr lang="en-IN"/>
          </a:p>
        </p:txBody>
      </p:sp>
      <p:sp>
        <p:nvSpPr>
          <p:cNvPr id="5" name="Footer Placeholder 4">
            <a:extLst>
              <a:ext uri="{FF2B5EF4-FFF2-40B4-BE49-F238E27FC236}">
                <a16:creationId xmlns:a16="http://schemas.microsoft.com/office/drawing/2014/main" id="{EE7FF08F-C30B-DEDE-1952-AB5B1EE962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C0BBF6-6A6C-B5B8-71FA-B3536CD10653}"/>
              </a:ext>
            </a:extLst>
          </p:cNvPr>
          <p:cNvSpPr>
            <a:spLocks noGrp="1"/>
          </p:cNvSpPr>
          <p:nvPr>
            <p:ph type="sldNum" sz="quarter" idx="12"/>
          </p:nvPr>
        </p:nvSpPr>
        <p:spPr/>
        <p:txBody>
          <a:bodyPr/>
          <a:lstStyle/>
          <a:p>
            <a:fld id="{B43FE15F-9937-4B20-AABC-49C8CEDADF26}" type="slidenum">
              <a:rPr lang="en-IN" smtClean="0"/>
              <a:t>‹#›</a:t>
            </a:fld>
            <a:endParaRPr lang="en-IN"/>
          </a:p>
        </p:txBody>
      </p:sp>
    </p:spTree>
    <p:extLst>
      <p:ext uri="{BB962C8B-B14F-4D97-AF65-F5344CB8AC3E}">
        <p14:creationId xmlns:p14="http://schemas.microsoft.com/office/powerpoint/2010/main" val="1335219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22140-0495-E1A4-E46C-BA1DAC318A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0FC3139-DA45-D097-6F59-9DC1625A0ECE}"/>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B9D298E-03B0-9120-DCFB-F0A40BE123D4}"/>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990816B-BB56-E149-1B99-AC6758C925A5}"/>
              </a:ext>
            </a:extLst>
          </p:cNvPr>
          <p:cNvSpPr>
            <a:spLocks noGrp="1"/>
          </p:cNvSpPr>
          <p:nvPr>
            <p:ph type="dt" sz="half" idx="10"/>
          </p:nvPr>
        </p:nvSpPr>
        <p:spPr/>
        <p:txBody>
          <a:bodyPr/>
          <a:lstStyle/>
          <a:p>
            <a:fld id="{80AF9534-B696-4AB2-A4D6-5D3C0220EEF7}" type="datetimeFigureOut">
              <a:rPr lang="en-IN" smtClean="0"/>
              <a:t>29-04-2023</a:t>
            </a:fld>
            <a:endParaRPr lang="en-IN"/>
          </a:p>
        </p:txBody>
      </p:sp>
      <p:sp>
        <p:nvSpPr>
          <p:cNvPr id="6" name="Footer Placeholder 5">
            <a:extLst>
              <a:ext uri="{FF2B5EF4-FFF2-40B4-BE49-F238E27FC236}">
                <a16:creationId xmlns:a16="http://schemas.microsoft.com/office/drawing/2014/main" id="{CD800FD4-EBFD-4EEC-F1AA-9519D838B2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79FDB8-BB67-3589-C413-514A3655E6F7}"/>
              </a:ext>
            </a:extLst>
          </p:cNvPr>
          <p:cNvSpPr>
            <a:spLocks noGrp="1"/>
          </p:cNvSpPr>
          <p:nvPr>
            <p:ph type="sldNum" sz="quarter" idx="12"/>
          </p:nvPr>
        </p:nvSpPr>
        <p:spPr/>
        <p:txBody>
          <a:bodyPr/>
          <a:lstStyle/>
          <a:p>
            <a:fld id="{B43FE15F-9937-4B20-AABC-49C8CEDADF26}" type="slidenum">
              <a:rPr lang="en-IN" smtClean="0"/>
              <a:t>‹#›</a:t>
            </a:fld>
            <a:endParaRPr lang="en-IN"/>
          </a:p>
        </p:txBody>
      </p:sp>
    </p:spTree>
    <p:extLst>
      <p:ext uri="{BB962C8B-B14F-4D97-AF65-F5344CB8AC3E}">
        <p14:creationId xmlns:p14="http://schemas.microsoft.com/office/powerpoint/2010/main" val="9996637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7F7F7"/>
          </a:solidFill>
        </p:spPr>
        <p:txBody>
          <a:bodyPr wrap="square" lIns="0" tIns="0" rIns="0" bIns="0" rtlCol="0"/>
          <a:lstStyle/>
          <a:p>
            <a:endParaRPr/>
          </a:p>
        </p:txBody>
      </p:sp>
      <p:sp>
        <p:nvSpPr>
          <p:cNvPr id="2" name="Holder 2"/>
          <p:cNvSpPr>
            <a:spLocks noGrp="1"/>
          </p:cNvSpPr>
          <p:nvPr>
            <p:ph type="title"/>
          </p:nvPr>
        </p:nvSpPr>
        <p:spPr>
          <a:xfrm>
            <a:off x="1016000" y="1786383"/>
            <a:ext cx="16256000" cy="1092200"/>
          </a:xfrm>
          <a:prstGeom prst="rect">
            <a:avLst/>
          </a:prstGeom>
        </p:spPr>
        <p:txBody>
          <a:bodyPr wrap="square" lIns="0" tIns="0" rIns="0" bIns="0">
            <a:spAutoFit/>
          </a:bodyPr>
          <a:lstStyle>
            <a:lvl1pPr>
              <a:defRPr sz="7000" b="1" i="0">
                <a:solidFill>
                  <a:srgbClr val="00003B"/>
                </a:solidFill>
                <a:latin typeface="Tahoma"/>
                <a:cs typeface="Tahoma"/>
              </a:defRPr>
            </a:lvl1pPr>
          </a:lstStyle>
          <a:p>
            <a:endParaRPr/>
          </a:p>
        </p:txBody>
      </p:sp>
      <p:sp>
        <p:nvSpPr>
          <p:cNvPr id="3" name="Holder 3"/>
          <p:cNvSpPr>
            <a:spLocks noGrp="1"/>
          </p:cNvSpPr>
          <p:nvPr>
            <p:ph type="body" idx="1"/>
          </p:nvPr>
        </p:nvSpPr>
        <p:spPr>
          <a:xfrm>
            <a:off x="1016000" y="3215782"/>
            <a:ext cx="11834495" cy="3053079"/>
          </a:xfrm>
          <a:prstGeom prst="rect">
            <a:avLst/>
          </a:prstGeom>
        </p:spPr>
        <p:txBody>
          <a:bodyPr wrap="square" lIns="0" tIns="0" rIns="0" bIns="0">
            <a:spAutoFit/>
          </a:bodyPr>
          <a:lstStyle>
            <a:lvl1pPr>
              <a:defRPr sz="5600" b="0" i="0">
                <a:solidFill>
                  <a:srgbClr val="F7F7F7"/>
                </a:solidFill>
                <a:latin typeface="Lucida Sans Unicode"/>
                <a:cs typeface="Lucida Sans Unicode"/>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4/29/2023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3FFEE4-CECC-DC36-A669-047B2DA3DCC2}"/>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9686A05-E834-53B6-FEFF-1A8DC18E5B9B}"/>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4CE199-7126-DD2F-A236-B7A1DBFE903D}"/>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80AF9534-B696-4AB2-A4D6-5D3C0220EEF7}" type="datetimeFigureOut">
              <a:rPr lang="en-IN" smtClean="0"/>
              <a:t>29-04-2023</a:t>
            </a:fld>
            <a:endParaRPr lang="en-IN"/>
          </a:p>
        </p:txBody>
      </p:sp>
      <p:sp>
        <p:nvSpPr>
          <p:cNvPr id="5" name="Footer Placeholder 4">
            <a:extLst>
              <a:ext uri="{FF2B5EF4-FFF2-40B4-BE49-F238E27FC236}">
                <a16:creationId xmlns:a16="http://schemas.microsoft.com/office/drawing/2014/main" id="{AEED6C53-0CCC-0865-1D6E-CDBC0B0614A1}"/>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71131B0-313B-16AB-FB8C-0983CD8C9AFA}"/>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43FE15F-9937-4B20-AABC-49C8CEDADF26}" type="slidenum">
              <a:rPr lang="en-IN" smtClean="0"/>
              <a:t>‹#›</a:t>
            </a:fld>
            <a:endParaRPr lang="en-IN"/>
          </a:p>
        </p:txBody>
      </p:sp>
    </p:spTree>
    <p:extLst>
      <p:ext uri="{BB962C8B-B14F-4D97-AF65-F5344CB8AC3E}">
        <p14:creationId xmlns:p14="http://schemas.microsoft.com/office/powerpoint/2010/main" val="401391724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8118"/>
            <a:ext cx="18288000" cy="10295255"/>
            <a:chOff x="0" y="-8118"/>
            <a:chExt cx="18288000" cy="10295255"/>
          </a:xfrm>
        </p:grpSpPr>
        <p:pic>
          <p:nvPicPr>
            <p:cNvPr id="3" name="object 3"/>
            <p:cNvPicPr/>
            <p:nvPr/>
          </p:nvPicPr>
          <p:blipFill>
            <a:blip r:embed="rId2" cstate="print"/>
            <a:stretch>
              <a:fillRect/>
            </a:stretch>
          </p:blipFill>
          <p:spPr>
            <a:xfrm>
              <a:off x="0" y="0"/>
              <a:ext cx="18287999" cy="10286999"/>
            </a:xfrm>
            <a:prstGeom prst="rect">
              <a:avLst/>
            </a:prstGeom>
          </p:spPr>
        </p:pic>
        <p:pic>
          <p:nvPicPr>
            <p:cNvPr id="4" name="object 4"/>
            <p:cNvPicPr/>
            <p:nvPr/>
          </p:nvPicPr>
          <p:blipFill>
            <a:blip r:embed="rId3" cstate="print"/>
            <a:stretch>
              <a:fillRect/>
            </a:stretch>
          </p:blipFill>
          <p:spPr>
            <a:xfrm>
              <a:off x="8497018" y="-8118"/>
              <a:ext cx="9790687" cy="10294799"/>
            </a:xfrm>
            <a:prstGeom prst="rect">
              <a:avLst/>
            </a:prstGeom>
          </p:spPr>
        </p:pic>
      </p:grpSp>
      <p:sp>
        <p:nvSpPr>
          <p:cNvPr id="5" name="object 5"/>
          <p:cNvSpPr txBox="1"/>
          <p:nvPr/>
        </p:nvSpPr>
        <p:spPr>
          <a:xfrm>
            <a:off x="14576852" y="5983389"/>
            <a:ext cx="2891790" cy="852805"/>
          </a:xfrm>
          <a:prstGeom prst="rect">
            <a:avLst/>
          </a:prstGeom>
        </p:spPr>
        <p:txBody>
          <a:bodyPr vert="horz" wrap="square" lIns="0" tIns="73025" rIns="0" bIns="0" rtlCol="0">
            <a:spAutoFit/>
          </a:bodyPr>
          <a:lstStyle/>
          <a:p>
            <a:pPr marL="1149985">
              <a:lnSpc>
                <a:spcPct val="100000"/>
              </a:lnSpc>
              <a:spcBef>
                <a:spcPts val="575"/>
              </a:spcBef>
            </a:pPr>
            <a:r>
              <a:rPr sz="2200" b="1" spc="200" dirty="0">
                <a:solidFill>
                  <a:srgbClr val="F7F7F7"/>
                </a:solidFill>
                <a:latin typeface="Trebuchet MS"/>
                <a:cs typeface="Trebuchet MS"/>
              </a:rPr>
              <a:t>INSRUCTOR</a:t>
            </a:r>
            <a:endParaRPr sz="2200">
              <a:latin typeface="Trebuchet MS"/>
              <a:cs typeface="Trebuchet MS"/>
            </a:endParaRPr>
          </a:p>
          <a:p>
            <a:pPr marL="12700">
              <a:lnSpc>
                <a:spcPct val="100000"/>
              </a:lnSpc>
              <a:spcBef>
                <a:spcPts val="515"/>
              </a:spcBef>
            </a:pPr>
            <a:r>
              <a:rPr sz="2400" spc="70" dirty="0">
                <a:solidFill>
                  <a:srgbClr val="F7F7F7"/>
                </a:solidFill>
                <a:latin typeface="Calibri"/>
                <a:cs typeface="Calibri"/>
              </a:rPr>
              <a:t>Dr.</a:t>
            </a:r>
            <a:r>
              <a:rPr sz="2400" spc="30" dirty="0">
                <a:solidFill>
                  <a:srgbClr val="F7F7F7"/>
                </a:solidFill>
                <a:latin typeface="Calibri"/>
                <a:cs typeface="Calibri"/>
              </a:rPr>
              <a:t> </a:t>
            </a:r>
            <a:r>
              <a:rPr sz="2400" spc="220" dirty="0">
                <a:solidFill>
                  <a:srgbClr val="F7F7F7"/>
                </a:solidFill>
                <a:latin typeface="Calibri"/>
                <a:cs typeface="Calibri"/>
              </a:rPr>
              <a:t>Jesus</a:t>
            </a:r>
            <a:r>
              <a:rPr sz="2400" spc="35" dirty="0">
                <a:solidFill>
                  <a:srgbClr val="F7F7F7"/>
                </a:solidFill>
                <a:latin typeface="Calibri"/>
                <a:cs typeface="Calibri"/>
              </a:rPr>
              <a:t> </a:t>
            </a:r>
            <a:r>
              <a:rPr sz="2400" spc="105" dirty="0">
                <a:solidFill>
                  <a:srgbClr val="F7F7F7"/>
                </a:solidFill>
                <a:latin typeface="Calibri"/>
                <a:cs typeface="Calibri"/>
              </a:rPr>
              <a:t>A.Gonzalez</a:t>
            </a:r>
            <a:endParaRPr sz="2400">
              <a:latin typeface="Calibri"/>
              <a:cs typeface="Calibri"/>
            </a:endParaRPr>
          </a:p>
        </p:txBody>
      </p:sp>
      <p:sp>
        <p:nvSpPr>
          <p:cNvPr id="6" name="object 6"/>
          <p:cNvSpPr txBox="1"/>
          <p:nvPr/>
        </p:nvSpPr>
        <p:spPr>
          <a:xfrm>
            <a:off x="12995725" y="7245109"/>
            <a:ext cx="4472305" cy="2174875"/>
          </a:xfrm>
          <a:prstGeom prst="rect">
            <a:avLst/>
          </a:prstGeom>
        </p:spPr>
        <p:txBody>
          <a:bodyPr vert="horz" wrap="square" lIns="0" tIns="103505" rIns="0" bIns="0" rtlCol="0">
            <a:spAutoFit/>
          </a:bodyPr>
          <a:lstStyle/>
          <a:p>
            <a:pPr marL="2244090">
              <a:lnSpc>
                <a:spcPct val="100000"/>
              </a:lnSpc>
              <a:spcBef>
                <a:spcPts val="815"/>
              </a:spcBef>
            </a:pPr>
            <a:r>
              <a:rPr sz="2200" b="1" spc="190" dirty="0">
                <a:solidFill>
                  <a:srgbClr val="F7F7F7"/>
                </a:solidFill>
                <a:latin typeface="Trebuchet MS"/>
                <a:cs typeface="Trebuchet MS"/>
              </a:rPr>
              <a:t>PRESENTED</a:t>
            </a:r>
            <a:r>
              <a:rPr sz="2200" b="1" spc="260" dirty="0">
                <a:solidFill>
                  <a:srgbClr val="F7F7F7"/>
                </a:solidFill>
                <a:latin typeface="Trebuchet MS"/>
                <a:cs typeface="Trebuchet MS"/>
              </a:rPr>
              <a:t> </a:t>
            </a:r>
            <a:r>
              <a:rPr sz="2200" b="1" spc="135" dirty="0">
                <a:solidFill>
                  <a:srgbClr val="F7F7F7"/>
                </a:solidFill>
                <a:latin typeface="Trebuchet MS"/>
                <a:cs typeface="Trebuchet MS"/>
              </a:rPr>
              <a:t>BY</a:t>
            </a:r>
            <a:endParaRPr sz="2200">
              <a:latin typeface="Trebuchet MS"/>
              <a:cs typeface="Trebuchet MS"/>
            </a:endParaRPr>
          </a:p>
          <a:p>
            <a:pPr marL="12700" marR="5080" indent="73660" algn="r">
              <a:lnSpc>
                <a:spcPct val="114599"/>
              </a:lnSpc>
              <a:spcBef>
                <a:spcPts val="365"/>
              </a:spcBef>
            </a:pPr>
            <a:r>
              <a:rPr sz="2400" spc="130" dirty="0">
                <a:solidFill>
                  <a:srgbClr val="F7F7F7"/>
                </a:solidFill>
                <a:latin typeface="Calibri"/>
                <a:cs typeface="Calibri"/>
              </a:rPr>
              <a:t>Vyash</a:t>
            </a:r>
            <a:r>
              <a:rPr sz="2400" spc="40" dirty="0">
                <a:solidFill>
                  <a:srgbClr val="F7F7F7"/>
                </a:solidFill>
                <a:latin typeface="Calibri"/>
                <a:cs typeface="Calibri"/>
              </a:rPr>
              <a:t> </a:t>
            </a:r>
            <a:r>
              <a:rPr sz="2400" spc="90" dirty="0">
                <a:solidFill>
                  <a:srgbClr val="F7F7F7"/>
                </a:solidFill>
                <a:latin typeface="Calibri"/>
                <a:cs typeface="Calibri"/>
              </a:rPr>
              <a:t>Natarajan</a:t>
            </a:r>
            <a:r>
              <a:rPr sz="2400" spc="40" dirty="0">
                <a:solidFill>
                  <a:srgbClr val="F7F7F7"/>
                </a:solidFill>
                <a:latin typeface="Calibri"/>
                <a:cs typeface="Calibri"/>
              </a:rPr>
              <a:t> </a:t>
            </a:r>
            <a:r>
              <a:rPr sz="2400" spc="220" dirty="0">
                <a:solidFill>
                  <a:srgbClr val="F7F7F7"/>
                </a:solidFill>
                <a:latin typeface="Calibri"/>
                <a:cs typeface="Calibri"/>
              </a:rPr>
              <a:t>--</a:t>
            </a:r>
            <a:r>
              <a:rPr sz="2400" spc="204" dirty="0">
                <a:solidFill>
                  <a:srgbClr val="F7F7F7"/>
                </a:solidFill>
                <a:latin typeface="Calibri"/>
                <a:cs typeface="Calibri"/>
              </a:rPr>
              <a:t>1002060598 </a:t>
            </a:r>
            <a:r>
              <a:rPr sz="2400" spc="180" dirty="0">
                <a:solidFill>
                  <a:srgbClr val="F7F7F7"/>
                </a:solidFill>
                <a:latin typeface="Calibri"/>
                <a:cs typeface="Calibri"/>
              </a:rPr>
              <a:t>Jeeva</a:t>
            </a:r>
            <a:r>
              <a:rPr sz="2400" spc="20" dirty="0">
                <a:solidFill>
                  <a:srgbClr val="F7F7F7"/>
                </a:solidFill>
                <a:latin typeface="Calibri"/>
                <a:cs typeface="Calibri"/>
              </a:rPr>
              <a:t> </a:t>
            </a:r>
            <a:r>
              <a:rPr sz="2400" spc="85" dirty="0">
                <a:solidFill>
                  <a:srgbClr val="F7F7F7"/>
                </a:solidFill>
                <a:latin typeface="Calibri"/>
                <a:cs typeface="Calibri"/>
              </a:rPr>
              <a:t>Manavalan</a:t>
            </a:r>
            <a:r>
              <a:rPr sz="2400" spc="25" dirty="0">
                <a:solidFill>
                  <a:srgbClr val="F7F7F7"/>
                </a:solidFill>
                <a:latin typeface="Calibri"/>
                <a:cs typeface="Calibri"/>
              </a:rPr>
              <a:t> </a:t>
            </a:r>
            <a:r>
              <a:rPr sz="2400" spc="220" dirty="0">
                <a:solidFill>
                  <a:srgbClr val="F7F7F7"/>
                </a:solidFill>
                <a:latin typeface="Calibri"/>
                <a:cs typeface="Calibri"/>
              </a:rPr>
              <a:t>-</a:t>
            </a:r>
            <a:r>
              <a:rPr sz="2400" spc="20" dirty="0">
                <a:solidFill>
                  <a:srgbClr val="F7F7F7"/>
                </a:solidFill>
                <a:latin typeface="Calibri"/>
                <a:cs typeface="Calibri"/>
              </a:rPr>
              <a:t> </a:t>
            </a:r>
            <a:r>
              <a:rPr sz="2400" spc="204" dirty="0">
                <a:solidFill>
                  <a:srgbClr val="F7F7F7"/>
                </a:solidFill>
                <a:latin typeface="Calibri"/>
                <a:cs typeface="Calibri"/>
              </a:rPr>
              <a:t>1002067528 </a:t>
            </a:r>
            <a:r>
              <a:rPr sz="2400" spc="114" dirty="0">
                <a:solidFill>
                  <a:srgbClr val="F7F7F7"/>
                </a:solidFill>
                <a:latin typeface="Calibri"/>
                <a:cs typeface="Calibri"/>
              </a:rPr>
              <a:t>Shibani</a:t>
            </a:r>
            <a:r>
              <a:rPr sz="2400" spc="35" dirty="0">
                <a:solidFill>
                  <a:srgbClr val="F7F7F7"/>
                </a:solidFill>
                <a:latin typeface="Calibri"/>
                <a:cs typeface="Calibri"/>
              </a:rPr>
              <a:t> </a:t>
            </a:r>
            <a:r>
              <a:rPr sz="2400" spc="120" dirty="0">
                <a:solidFill>
                  <a:srgbClr val="F7F7F7"/>
                </a:solidFill>
                <a:latin typeface="Calibri"/>
                <a:cs typeface="Calibri"/>
              </a:rPr>
              <a:t>Prasath</a:t>
            </a:r>
            <a:r>
              <a:rPr sz="2400" spc="35" dirty="0">
                <a:solidFill>
                  <a:srgbClr val="F7F7F7"/>
                </a:solidFill>
                <a:latin typeface="Calibri"/>
                <a:cs typeface="Calibri"/>
              </a:rPr>
              <a:t> </a:t>
            </a:r>
            <a:r>
              <a:rPr sz="2400" spc="220" dirty="0">
                <a:solidFill>
                  <a:srgbClr val="F7F7F7"/>
                </a:solidFill>
                <a:latin typeface="Calibri"/>
                <a:cs typeface="Calibri"/>
              </a:rPr>
              <a:t>-</a:t>
            </a:r>
            <a:r>
              <a:rPr sz="2400" spc="35" dirty="0">
                <a:solidFill>
                  <a:srgbClr val="F7F7F7"/>
                </a:solidFill>
                <a:latin typeface="Calibri"/>
                <a:cs typeface="Calibri"/>
              </a:rPr>
              <a:t> </a:t>
            </a:r>
            <a:r>
              <a:rPr sz="2400" spc="204" dirty="0">
                <a:solidFill>
                  <a:srgbClr val="F7F7F7"/>
                </a:solidFill>
                <a:latin typeface="Calibri"/>
                <a:cs typeface="Calibri"/>
              </a:rPr>
              <a:t>1002060600 </a:t>
            </a:r>
            <a:r>
              <a:rPr sz="2400" spc="155" dirty="0">
                <a:solidFill>
                  <a:srgbClr val="F7F7F7"/>
                </a:solidFill>
                <a:latin typeface="Calibri"/>
                <a:cs typeface="Calibri"/>
              </a:rPr>
              <a:t>Sakshi</a:t>
            </a:r>
            <a:r>
              <a:rPr sz="2400" spc="35" dirty="0">
                <a:solidFill>
                  <a:srgbClr val="F7F7F7"/>
                </a:solidFill>
                <a:latin typeface="Calibri"/>
                <a:cs typeface="Calibri"/>
              </a:rPr>
              <a:t> </a:t>
            </a:r>
            <a:r>
              <a:rPr sz="2400" spc="125" dirty="0">
                <a:solidFill>
                  <a:srgbClr val="F7F7F7"/>
                </a:solidFill>
                <a:latin typeface="Calibri"/>
                <a:cs typeface="Calibri"/>
              </a:rPr>
              <a:t>Shinde</a:t>
            </a:r>
            <a:r>
              <a:rPr sz="2400" spc="35" dirty="0">
                <a:solidFill>
                  <a:srgbClr val="F7F7F7"/>
                </a:solidFill>
                <a:latin typeface="Calibri"/>
                <a:cs typeface="Calibri"/>
              </a:rPr>
              <a:t> </a:t>
            </a:r>
            <a:r>
              <a:rPr sz="2400" spc="220" dirty="0">
                <a:solidFill>
                  <a:srgbClr val="F7F7F7"/>
                </a:solidFill>
                <a:latin typeface="Calibri"/>
                <a:cs typeface="Calibri"/>
              </a:rPr>
              <a:t>-</a:t>
            </a:r>
            <a:r>
              <a:rPr sz="2400" spc="35" dirty="0">
                <a:solidFill>
                  <a:srgbClr val="F7F7F7"/>
                </a:solidFill>
                <a:latin typeface="Calibri"/>
                <a:cs typeface="Calibri"/>
              </a:rPr>
              <a:t> </a:t>
            </a:r>
            <a:r>
              <a:rPr sz="2400" spc="204" dirty="0">
                <a:solidFill>
                  <a:srgbClr val="F7F7F7"/>
                </a:solidFill>
                <a:latin typeface="Calibri"/>
                <a:cs typeface="Calibri"/>
              </a:rPr>
              <a:t>1002066314</a:t>
            </a:r>
            <a:endParaRPr sz="2400">
              <a:latin typeface="Calibri"/>
              <a:cs typeface="Calibri"/>
            </a:endParaRPr>
          </a:p>
        </p:txBody>
      </p:sp>
      <p:sp>
        <p:nvSpPr>
          <p:cNvPr id="7" name="object 7"/>
          <p:cNvSpPr txBox="1">
            <a:spLocks noGrp="1"/>
          </p:cNvSpPr>
          <p:nvPr>
            <p:ph type="title"/>
          </p:nvPr>
        </p:nvSpPr>
        <p:spPr>
          <a:xfrm>
            <a:off x="1016000" y="998376"/>
            <a:ext cx="1633855" cy="419734"/>
          </a:xfrm>
          <a:prstGeom prst="rect">
            <a:avLst/>
          </a:prstGeom>
        </p:spPr>
        <p:txBody>
          <a:bodyPr vert="horz" wrap="square" lIns="0" tIns="17145" rIns="0" bIns="0" rtlCol="0">
            <a:spAutoFit/>
          </a:bodyPr>
          <a:lstStyle/>
          <a:p>
            <a:pPr marL="12700">
              <a:lnSpc>
                <a:spcPct val="100000"/>
              </a:lnSpc>
              <a:spcBef>
                <a:spcPts val="135"/>
              </a:spcBef>
            </a:pPr>
            <a:r>
              <a:rPr sz="2550" spc="220" dirty="0">
                <a:solidFill>
                  <a:srgbClr val="F7F7F7"/>
                </a:solidFill>
                <a:latin typeface="Calibri"/>
                <a:cs typeface="Calibri"/>
              </a:rPr>
              <a:t>GROUP</a:t>
            </a:r>
            <a:r>
              <a:rPr sz="2550" spc="35" dirty="0">
                <a:solidFill>
                  <a:srgbClr val="F7F7F7"/>
                </a:solidFill>
                <a:latin typeface="Calibri"/>
                <a:cs typeface="Calibri"/>
              </a:rPr>
              <a:t> </a:t>
            </a:r>
            <a:r>
              <a:rPr sz="2550" spc="229" dirty="0">
                <a:solidFill>
                  <a:srgbClr val="F7F7F7"/>
                </a:solidFill>
                <a:latin typeface="Calibri"/>
                <a:cs typeface="Calibri"/>
              </a:rPr>
              <a:t>14</a:t>
            </a:r>
            <a:endParaRPr sz="2550">
              <a:latin typeface="Calibri"/>
              <a:cs typeface="Calibri"/>
            </a:endParaRPr>
          </a:p>
        </p:txBody>
      </p:sp>
      <p:sp>
        <p:nvSpPr>
          <p:cNvPr id="8" name="object 8"/>
          <p:cNvSpPr txBox="1">
            <a:spLocks noGrp="1"/>
          </p:cNvSpPr>
          <p:nvPr>
            <p:ph type="body" idx="1"/>
          </p:nvPr>
        </p:nvSpPr>
        <p:spPr>
          <a:prstGeom prst="rect">
            <a:avLst/>
          </a:prstGeom>
        </p:spPr>
        <p:txBody>
          <a:bodyPr vert="horz" wrap="square" lIns="0" tIns="17145" rIns="0" bIns="0" rtlCol="0">
            <a:spAutoFit/>
          </a:bodyPr>
          <a:lstStyle/>
          <a:p>
            <a:pPr marL="12700">
              <a:lnSpc>
                <a:spcPct val="100000"/>
              </a:lnSpc>
              <a:spcBef>
                <a:spcPts val="135"/>
              </a:spcBef>
            </a:pPr>
            <a:r>
              <a:rPr spc="195" dirty="0"/>
              <a:t>CSE</a:t>
            </a:r>
            <a:r>
              <a:rPr spc="-440" dirty="0"/>
              <a:t> </a:t>
            </a:r>
            <a:r>
              <a:rPr spc="-185" dirty="0"/>
              <a:t>6363-</a:t>
            </a:r>
            <a:r>
              <a:rPr spc="-190" dirty="0"/>
              <a:t>002</a:t>
            </a:r>
            <a:r>
              <a:rPr spc="-434" dirty="0"/>
              <a:t> </a:t>
            </a:r>
            <a:r>
              <a:rPr spc="-114" dirty="0"/>
              <a:t>MACHINE</a:t>
            </a:r>
            <a:r>
              <a:rPr spc="-434" dirty="0"/>
              <a:t> </a:t>
            </a:r>
            <a:r>
              <a:rPr spc="-10" dirty="0"/>
              <a:t>LEARNING</a:t>
            </a:r>
          </a:p>
          <a:p>
            <a:pPr marL="12700" marR="488315">
              <a:lnSpc>
                <a:spcPts val="5780"/>
              </a:lnSpc>
              <a:spcBef>
                <a:spcPts val="5555"/>
              </a:spcBef>
            </a:pPr>
            <a:r>
              <a:rPr spc="65" dirty="0"/>
              <a:t>PEOPLE</a:t>
            </a:r>
            <a:r>
              <a:rPr spc="-450" dirty="0"/>
              <a:t> </a:t>
            </a:r>
            <a:r>
              <a:rPr spc="-190" dirty="0"/>
              <a:t>AND</a:t>
            </a:r>
            <a:r>
              <a:rPr spc="-450" dirty="0"/>
              <a:t> </a:t>
            </a:r>
            <a:r>
              <a:rPr spc="-30" dirty="0"/>
              <a:t>CAR</a:t>
            </a:r>
            <a:r>
              <a:rPr spc="-450" dirty="0"/>
              <a:t> </a:t>
            </a:r>
            <a:r>
              <a:rPr spc="-130" dirty="0"/>
              <a:t>DETECTION</a:t>
            </a:r>
            <a:r>
              <a:rPr spc="-445" dirty="0"/>
              <a:t> </a:t>
            </a:r>
            <a:r>
              <a:rPr spc="-25" dirty="0"/>
              <a:t>FOR </a:t>
            </a:r>
            <a:r>
              <a:rPr spc="-114" dirty="0"/>
              <a:t>AUTONOMOUS</a:t>
            </a:r>
            <a:r>
              <a:rPr spc="-420" dirty="0"/>
              <a:t> </a:t>
            </a:r>
            <a:r>
              <a:rPr spc="-10" dirty="0"/>
              <a:t>VEHICLES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3374" y="1485900"/>
            <a:ext cx="6588125" cy="1092200"/>
          </a:xfrm>
          <a:prstGeom prst="rect">
            <a:avLst/>
          </a:prstGeom>
        </p:spPr>
        <p:txBody>
          <a:bodyPr vert="horz" wrap="square" lIns="0" tIns="12700" rIns="0" bIns="0" rtlCol="0">
            <a:spAutoFit/>
          </a:bodyPr>
          <a:lstStyle/>
          <a:p>
            <a:pPr marL="12700">
              <a:lnSpc>
                <a:spcPct val="100000"/>
              </a:lnSpc>
              <a:spcBef>
                <a:spcPts val="100"/>
              </a:spcBef>
            </a:pPr>
            <a:r>
              <a:rPr spc="-260" dirty="0"/>
              <a:t>Tune</a:t>
            </a:r>
            <a:r>
              <a:rPr spc="-430" dirty="0"/>
              <a:t> </a:t>
            </a:r>
            <a:r>
              <a:rPr spc="-140" dirty="0"/>
              <a:t>the</a:t>
            </a:r>
            <a:r>
              <a:rPr spc="-430" dirty="0"/>
              <a:t> </a:t>
            </a:r>
            <a:r>
              <a:rPr spc="-60" dirty="0"/>
              <a:t>Model</a:t>
            </a:r>
          </a:p>
        </p:txBody>
      </p:sp>
      <p:sp>
        <p:nvSpPr>
          <p:cNvPr id="3" name="object 3"/>
          <p:cNvSpPr txBox="1"/>
          <p:nvPr/>
        </p:nvSpPr>
        <p:spPr>
          <a:xfrm>
            <a:off x="1016000" y="994284"/>
            <a:ext cx="1392555" cy="361315"/>
          </a:xfrm>
          <a:prstGeom prst="rect">
            <a:avLst/>
          </a:prstGeom>
        </p:spPr>
        <p:txBody>
          <a:bodyPr vert="horz" wrap="square" lIns="0" tIns="12700" rIns="0" bIns="0" rtlCol="0">
            <a:spAutoFit/>
          </a:bodyPr>
          <a:lstStyle/>
          <a:p>
            <a:pPr marL="12700">
              <a:lnSpc>
                <a:spcPct val="100000"/>
              </a:lnSpc>
              <a:spcBef>
                <a:spcPts val="100"/>
              </a:spcBef>
            </a:pPr>
            <a:r>
              <a:rPr sz="2200" b="1" spc="160" dirty="0">
                <a:solidFill>
                  <a:srgbClr val="00003B"/>
                </a:solidFill>
                <a:latin typeface="Calibri"/>
                <a:cs typeface="Calibri"/>
              </a:rPr>
              <a:t>GROUP</a:t>
            </a:r>
            <a:r>
              <a:rPr sz="2200" b="1" spc="30" dirty="0">
                <a:solidFill>
                  <a:srgbClr val="00003B"/>
                </a:solidFill>
                <a:latin typeface="Calibri"/>
                <a:cs typeface="Calibri"/>
              </a:rPr>
              <a:t> </a:t>
            </a:r>
            <a:r>
              <a:rPr sz="2200" b="1" spc="170" dirty="0">
                <a:solidFill>
                  <a:srgbClr val="00003B"/>
                </a:solidFill>
                <a:latin typeface="Calibri"/>
                <a:cs typeface="Calibri"/>
              </a:rPr>
              <a:t>14</a:t>
            </a:r>
            <a:endParaRPr sz="2200">
              <a:latin typeface="Calibri"/>
              <a:cs typeface="Calibri"/>
            </a:endParaRPr>
          </a:p>
        </p:txBody>
      </p:sp>
      <p:sp>
        <p:nvSpPr>
          <p:cNvPr id="6" name="object 6"/>
          <p:cNvSpPr txBox="1"/>
          <p:nvPr/>
        </p:nvSpPr>
        <p:spPr>
          <a:xfrm>
            <a:off x="1023374" y="2578100"/>
            <a:ext cx="14966617" cy="6476132"/>
          </a:xfrm>
          <a:prstGeom prst="rect">
            <a:avLst/>
          </a:prstGeom>
        </p:spPr>
        <p:txBody>
          <a:bodyPr vert="horz" wrap="square" lIns="0" tIns="12700" rIns="0" bIns="0" rtlCol="0">
            <a:spAutoFit/>
          </a:bodyPr>
          <a:lstStyle/>
          <a:p>
            <a:pPr algn="l">
              <a:buFont typeface="+mj-lt"/>
              <a:buAutoNum type="arabicPeriod"/>
            </a:pPr>
            <a:r>
              <a:rPr lang="en-US" sz="2800" b="1" i="0" dirty="0">
                <a:solidFill>
                  <a:schemeClr val="tx1"/>
                </a:solidFill>
                <a:effectLst/>
                <a:latin typeface="+mn-lt"/>
              </a:rPr>
              <a:t>Automated training</a:t>
            </a:r>
            <a:r>
              <a:rPr lang="en-US" sz="2800" b="0" i="0" dirty="0">
                <a:solidFill>
                  <a:schemeClr val="tx1"/>
                </a:solidFill>
                <a:effectLst/>
                <a:latin typeface="+mn-lt"/>
              </a:rPr>
              <a:t>: The provided code automates the training process, saving users time and effort by executing a training script with specific hyperparameters. This feature is useful as it reduces the need to manually run the script for each training session.</a:t>
            </a:r>
          </a:p>
          <a:p>
            <a:pPr algn="l">
              <a:buFont typeface="+mj-lt"/>
              <a:buAutoNum type="arabicPeriod"/>
            </a:pPr>
            <a:r>
              <a:rPr lang="en-US" sz="2800" b="1" i="0" dirty="0">
                <a:solidFill>
                  <a:schemeClr val="tx1"/>
                </a:solidFill>
                <a:effectLst/>
                <a:latin typeface="+mn-lt"/>
              </a:rPr>
              <a:t>Hyperparameter flexibility</a:t>
            </a:r>
            <a:r>
              <a:rPr lang="en-US" sz="2800" b="0" i="0" dirty="0">
                <a:solidFill>
                  <a:schemeClr val="tx1"/>
                </a:solidFill>
                <a:effectLst/>
                <a:latin typeface="+mn-lt"/>
              </a:rPr>
              <a:t>: The code allows users to specify various hyperparameters, including the number of epochs, batch size, and model weights. This feature provides flexibility for experimenting with different settings to find the best configuration for the specific use case.</a:t>
            </a:r>
          </a:p>
          <a:p>
            <a:pPr algn="l">
              <a:buFont typeface="+mj-lt"/>
              <a:buAutoNum type="arabicPeriod"/>
            </a:pPr>
            <a:r>
              <a:rPr lang="en-US" sz="2800" b="1" i="0" dirty="0">
                <a:solidFill>
                  <a:schemeClr val="tx1"/>
                </a:solidFill>
                <a:effectLst/>
                <a:latin typeface="+mn-lt"/>
              </a:rPr>
              <a:t>Use of pre-trained weights</a:t>
            </a:r>
            <a:r>
              <a:rPr lang="en-US" sz="2800" b="0" i="0" dirty="0">
                <a:solidFill>
                  <a:schemeClr val="tx1"/>
                </a:solidFill>
                <a:effectLst/>
                <a:latin typeface="+mn-lt"/>
              </a:rPr>
              <a:t>: The code uses pre-trained weights for the YOLOv5 model, providing a good initialization point that can improve the model's performance. Using pre-trained weights also saves time and resources, as there is no need to train the model from scratch.</a:t>
            </a:r>
          </a:p>
          <a:p>
            <a:pPr algn="l">
              <a:buFont typeface="+mj-lt"/>
              <a:buAutoNum type="arabicPeriod"/>
            </a:pPr>
            <a:r>
              <a:rPr lang="en-US" sz="2800" b="1" i="0" dirty="0">
                <a:solidFill>
                  <a:schemeClr val="tx1"/>
                </a:solidFill>
                <a:effectLst/>
                <a:latin typeface="+mn-lt"/>
              </a:rPr>
              <a:t>YAML data file support</a:t>
            </a:r>
            <a:r>
              <a:rPr lang="en-US" sz="2800" b="0" i="0" dirty="0">
                <a:solidFill>
                  <a:schemeClr val="tx1"/>
                </a:solidFill>
                <a:effectLst/>
                <a:latin typeface="+mn-lt"/>
              </a:rPr>
              <a:t>: The code supports YAML data files, making it easier to manage training data and settings. YAML files are easier to read and edit than other file formats such as JSON, which can help streamline the data management process.</a:t>
            </a:r>
          </a:p>
          <a:p>
            <a:pPr algn="l">
              <a:buFont typeface="+mj-lt"/>
              <a:buAutoNum type="arabicPeriod"/>
            </a:pPr>
            <a:r>
              <a:rPr lang="en-US" sz="2800" b="1" i="0" dirty="0">
                <a:solidFill>
                  <a:schemeClr val="tx1"/>
                </a:solidFill>
                <a:effectLst/>
                <a:latin typeface="+mn-lt"/>
              </a:rPr>
              <a:t>Layer freezing</a:t>
            </a:r>
            <a:r>
              <a:rPr lang="en-US" sz="2800" b="0" i="0" dirty="0">
                <a:solidFill>
                  <a:schemeClr val="tx1"/>
                </a:solidFill>
                <a:effectLst/>
                <a:latin typeface="+mn-lt"/>
              </a:rPr>
              <a:t>: The code freezes specific layers of the model during training, which can prevent overfitting and improve the model's ability to generalize. Freezing layers can also speed up training by not updating certain weights during backpropagation.</a:t>
            </a:r>
          </a:p>
        </p:txBody>
      </p:sp>
      <p:grpSp>
        <p:nvGrpSpPr>
          <p:cNvPr id="7" name="object 7"/>
          <p:cNvGrpSpPr/>
          <p:nvPr/>
        </p:nvGrpSpPr>
        <p:grpSpPr>
          <a:xfrm>
            <a:off x="16176096" y="8238010"/>
            <a:ext cx="504825" cy="504825"/>
            <a:chOff x="16176096" y="8238010"/>
            <a:chExt cx="504825" cy="504825"/>
          </a:xfrm>
        </p:grpSpPr>
        <p:pic>
          <p:nvPicPr>
            <p:cNvPr id="8" name="object 8"/>
            <p:cNvPicPr/>
            <p:nvPr/>
          </p:nvPicPr>
          <p:blipFill>
            <a:blip r:embed="rId2" cstate="print"/>
            <a:stretch>
              <a:fillRect/>
            </a:stretch>
          </p:blipFill>
          <p:spPr>
            <a:xfrm>
              <a:off x="16176096" y="8238010"/>
              <a:ext cx="504825" cy="504825"/>
            </a:xfrm>
            <a:prstGeom prst="rect">
              <a:avLst/>
            </a:prstGeom>
          </p:spPr>
        </p:pic>
        <p:pic>
          <p:nvPicPr>
            <p:cNvPr id="9" name="object 9"/>
            <p:cNvPicPr/>
            <p:nvPr/>
          </p:nvPicPr>
          <p:blipFill>
            <a:blip r:embed="rId3" cstate="print"/>
            <a:stretch>
              <a:fillRect/>
            </a:stretch>
          </p:blipFill>
          <p:spPr>
            <a:xfrm>
              <a:off x="16361462" y="8377042"/>
              <a:ext cx="133354" cy="228091"/>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162963-F832-AEB4-9B54-3EA9A42F6D78}"/>
              </a:ext>
            </a:extLst>
          </p:cNvPr>
          <p:cNvSpPr txBox="1"/>
          <p:nvPr/>
        </p:nvSpPr>
        <p:spPr>
          <a:xfrm>
            <a:off x="609600" y="190500"/>
            <a:ext cx="17145000" cy="7848302"/>
          </a:xfrm>
          <a:prstGeom prst="rect">
            <a:avLst/>
          </a:prstGeom>
          <a:noFill/>
        </p:spPr>
        <p:txBody>
          <a:bodyPr wrap="square">
            <a:spAutoFit/>
          </a:bodyPr>
          <a:lstStyle/>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r>
              <a:rPr lang="en-US" sz="2800" dirty="0"/>
              <a:t>This code initializes a variable RES_DIR to set the output directory for the training results. The </a:t>
            </a:r>
            <a:r>
              <a:rPr lang="en-US" sz="2800" dirty="0" err="1"/>
              <a:t>set_res_dir</a:t>
            </a:r>
            <a:r>
              <a:rPr lang="en-US" sz="2800" dirty="0"/>
              <a:t>() function is likely used to create a directory based on a specific naming convention or timestamp.</a:t>
            </a:r>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r>
              <a:rPr lang="en-US" sz="2800" dirty="0"/>
              <a:t>If TRAIN is set to True, the code executes a system command by using the exclamation mark syntax in Python to run a command-line interface for training the YOLOv5 object detection model.</a:t>
            </a:r>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r>
              <a:rPr lang="en-US" sz="2800" dirty="0"/>
              <a:t>The command uses various arguments to specify the training data location, the pre-trained weights file to use as a starting point, image size, number of epochs, batch size, and other options.</a:t>
            </a:r>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r>
              <a:rPr lang="en-US" sz="2800" dirty="0"/>
              <a:t>The --freeze argument specifies the layers to freeze during training. In this case, the argument lists the indices of the layers to freeze, which are the first 15 layers (0 to 14) of the YOLOv5 model. This means that only the last few layers of the network will be trained, while the earlier layers will retain their pre-trained weights.</a:t>
            </a:r>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r>
              <a:rPr lang="en-US" sz="2800" dirty="0"/>
              <a:t>The training results will be saved in the directory specified by RES_DIR, which was initialized earlier in the code.</a:t>
            </a:r>
            <a:endParaRPr lang="en-IN" sz="2800" dirty="0"/>
          </a:p>
        </p:txBody>
      </p:sp>
      <p:sp>
        <p:nvSpPr>
          <p:cNvPr id="5" name="TextBox 4">
            <a:extLst>
              <a:ext uri="{FF2B5EF4-FFF2-40B4-BE49-F238E27FC236}">
                <a16:creationId xmlns:a16="http://schemas.microsoft.com/office/drawing/2014/main" id="{B3D35510-7B0D-F150-065D-0A5778B65D64}"/>
              </a:ext>
            </a:extLst>
          </p:cNvPr>
          <p:cNvSpPr txBox="1"/>
          <p:nvPr/>
        </p:nvSpPr>
        <p:spPr>
          <a:xfrm>
            <a:off x="2857500" y="8062154"/>
            <a:ext cx="12573000" cy="1477328"/>
          </a:xfrm>
          <a:prstGeom prst="rect">
            <a:avLst/>
          </a:prstGeom>
          <a:solidFill>
            <a:schemeClr val="tx1"/>
          </a:solidFill>
        </p:spPr>
        <p:txBody>
          <a:bodyPr wrap="square">
            <a:spAutoFit/>
          </a:bodyPr>
          <a:lstStyle/>
          <a:p>
            <a:r>
              <a:rPr lang="en-IN" b="0" dirty="0">
                <a:solidFill>
                  <a:srgbClr val="FFFF00"/>
                </a:solidFill>
                <a:effectLst/>
                <a:latin typeface="Courier New" panose="02070309020205020404" pitchFamily="49" charset="0"/>
              </a:rPr>
              <a:t>RES_DIR = </a:t>
            </a:r>
            <a:r>
              <a:rPr lang="en-IN" b="0" dirty="0" err="1">
                <a:solidFill>
                  <a:srgbClr val="FFFF00"/>
                </a:solidFill>
                <a:effectLst/>
                <a:latin typeface="Courier New" panose="02070309020205020404" pitchFamily="49" charset="0"/>
              </a:rPr>
              <a:t>set_res_dir</a:t>
            </a:r>
            <a:r>
              <a:rPr lang="en-IN" b="0" dirty="0">
                <a:solidFill>
                  <a:srgbClr val="FFFF00"/>
                </a:solidFill>
                <a:effectLst/>
                <a:latin typeface="Courier New" panose="02070309020205020404" pitchFamily="49" charset="0"/>
              </a:rPr>
              <a:t>()</a:t>
            </a:r>
          </a:p>
          <a:p>
            <a:r>
              <a:rPr lang="en-IN" b="0" dirty="0">
                <a:solidFill>
                  <a:srgbClr val="FFFF00"/>
                </a:solidFill>
                <a:effectLst/>
                <a:latin typeface="Courier New" panose="02070309020205020404" pitchFamily="49" charset="0"/>
              </a:rPr>
              <a:t>if TRAIN:</a:t>
            </a:r>
          </a:p>
          <a:p>
            <a:r>
              <a:rPr lang="en-IN" b="0" dirty="0">
                <a:solidFill>
                  <a:srgbClr val="FFFF00"/>
                </a:solidFill>
                <a:effectLst/>
                <a:latin typeface="Courier New" panose="02070309020205020404" pitchFamily="49" charset="0"/>
              </a:rPr>
              <a:t>    !python train.py --data ../</a:t>
            </a:r>
            <a:r>
              <a:rPr lang="en-IN" b="0" dirty="0" err="1">
                <a:solidFill>
                  <a:srgbClr val="FFFF00"/>
                </a:solidFill>
                <a:effectLst/>
                <a:latin typeface="Courier New" panose="02070309020205020404" pitchFamily="49" charset="0"/>
              </a:rPr>
              <a:t>data.yaml</a:t>
            </a:r>
            <a:r>
              <a:rPr lang="en-IN" b="0" dirty="0">
                <a:solidFill>
                  <a:srgbClr val="FFFF00"/>
                </a:solidFill>
                <a:effectLst/>
                <a:latin typeface="Courier New" panose="02070309020205020404" pitchFamily="49" charset="0"/>
              </a:rPr>
              <a:t> --weights yolov5m.pt \</a:t>
            </a:r>
          </a:p>
          <a:p>
            <a:r>
              <a:rPr lang="en-IN" b="0" dirty="0">
                <a:solidFill>
                  <a:srgbClr val="FFFF00"/>
                </a:solidFill>
                <a:effectLst/>
                <a:latin typeface="Courier New" panose="02070309020205020404" pitchFamily="49" charset="0"/>
              </a:rPr>
              <a:t>    --</a:t>
            </a:r>
            <a:r>
              <a:rPr lang="en-IN" b="0" dirty="0" err="1">
                <a:solidFill>
                  <a:srgbClr val="FFFF00"/>
                </a:solidFill>
                <a:effectLst/>
                <a:latin typeface="Courier New" panose="02070309020205020404" pitchFamily="49" charset="0"/>
              </a:rPr>
              <a:t>img</a:t>
            </a:r>
            <a:r>
              <a:rPr lang="en-IN" b="0" dirty="0">
                <a:solidFill>
                  <a:srgbClr val="FFFF00"/>
                </a:solidFill>
                <a:effectLst/>
                <a:latin typeface="Courier New" panose="02070309020205020404" pitchFamily="49" charset="0"/>
              </a:rPr>
              <a:t> 640 --epochs {EPOCHS} --batch-size 16 --name {RES_DIR} \</a:t>
            </a:r>
          </a:p>
          <a:p>
            <a:r>
              <a:rPr lang="en-IN" b="0" dirty="0">
                <a:solidFill>
                  <a:srgbClr val="FFFF00"/>
                </a:solidFill>
                <a:effectLst/>
                <a:latin typeface="Courier New" panose="02070309020205020404" pitchFamily="49" charset="0"/>
              </a:rPr>
              <a:t>    --freeze 0 1 2 3 4 5 6 7 8 9 10 11 12 13 14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0E60-05C5-5130-F2C8-1C6A58E78485}"/>
              </a:ext>
            </a:extLst>
          </p:cNvPr>
          <p:cNvSpPr>
            <a:spLocks noGrp="1"/>
          </p:cNvSpPr>
          <p:nvPr>
            <p:ph type="title"/>
          </p:nvPr>
        </p:nvSpPr>
        <p:spPr>
          <a:xfrm>
            <a:off x="533400" y="411316"/>
            <a:ext cx="16256000" cy="923330"/>
          </a:xfrm>
        </p:spPr>
        <p:txBody>
          <a:bodyPr/>
          <a:lstStyle/>
          <a:p>
            <a:r>
              <a:rPr lang="en-IN" sz="6000" dirty="0"/>
              <a:t>OVERVIEW</a:t>
            </a:r>
          </a:p>
        </p:txBody>
      </p:sp>
      <p:graphicFrame>
        <p:nvGraphicFramePr>
          <p:cNvPr id="3" name="Diagram 2">
            <a:extLst>
              <a:ext uri="{FF2B5EF4-FFF2-40B4-BE49-F238E27FC236}">
                <a16:creationId xmlns:a16="http://schemas.microsoft.com/office/drawing/2014/main" id="{EA336A39-C05E-3BD8-9C16-D596EB4B27E0}"/>
              </a:ext>
            </a:extLst>
          </p:cNvPr>
          <p:cNvGraphicFramePr/>
          <p:nvPr>
            <p:extLst>
              <p:ext uri="{D42A27DB-BD31-4B8C-83A1-F6EECF244321}">
                <p14:modId xmlns:p14="http://schemas.microsoft.com/office/powerpoint/2010/main" val="914177469"/>
              </p:ext>
            </p:extLst>
          </p:nvPr>
        </p:nvGraphicFramePr>
        <p:xfrm>
          <a:off x="3048000" y="1714500"/>
          <a:ext cx="12192000"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793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1" name="Rectangle 3104">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2" name="Freeform: Shape 3106">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8703129" cy="10287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19CDD6D-C11F-C63E-4C4C-DFCCD9FC1376}"/>
              </a:ext>
            </a:extLst>
          </p:cNvPr>
          <p:cNvSpPr>
            <a:spLocks noGrp="1"/>
          </p:cNvSpPr>
          <p:nvPr>
            <p:ph type="title"/>
          </p:nvPr>
        </p:nvSpPr>
        <p:spPr>
          <a:xfrm>
            <a:off x="1160112" y="1488141"/>
            <a:ext cx="5425369" cy="4192740"/>
          </a:xfrm>
        </p:spPr>
        <p:txBody>
          <a:bodyPr vert="horz" lIns="91440" tIns="45720" rIns="91440" bIns="45720" rtlCol="0" anchor="b">
            <a:normAutofit/>
          </a:bodyPr>
          <a:lstStyle/>
          <a:p>
            <a:pPr algn="ctr" defTabSz="914400"/>
            <a:r>
              <a:rPr lang="en-US" kern="1200">
                <a:solidFill>
                  <a:schemeClr val="tx1"/>
                </a:solidFill>
                <a:latin typeface="+mj-lt"/>
                <a:ea typeface="+mj-ea"/>
                <a:cs typeface="+mj-cs"/>
              </a:rPr>
              <a:t>RESULT</a:t>
            </a:r>
          </a:p>
        </p:txBody>
      </p:sp>
      <p:pic>
        <p:nvPicPr>
          <p:cNvPr id="3074" name="Picture 2">
            <a:extLst>
              <a:ext uri="{FF2B5EF4-FFF2-40B4-BE49-F238E27FC236}">
                <a16:creationId xmlns:a16="http://schemas.microsoft.com/office/drawing/2014/main" id="{C8F9BDA1-B7A0-0E8C-7740-E199D10D56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872201" y="868107"/>
            <a:ext cx="8505823" cy="8505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249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23" name="Rectangle 41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5" name="Rectangle 412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26309" y="2126307"/>
            <a:ext cx="10313727" cy="6061116"/>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7" name="Rectangle 412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7743" y="3990710"/>
            <a:ext cx="6533391" cy="6057905"/>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9" name="Rectangle 412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71323" y="2457128"/>
            <a:ext cx="10286358" cy="5372102"/>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31" name="Freeform: Shape 413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21033" y="1801968"/>
            <a:ext cx="7212453" cy="61329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12" name="Title 1">
            <a:extLst>
              <a:ext uri="{FF2B5EF4-FFF2-40B4-BE49-F238E27FC236}">
                <a16:creationId xmlns:a16="http://schemas.microsoft.com/office/drawing/2014/main" id="{A6929956-424A-C0DA-692E-E3000BC15628}"/>
              </a:ext>
            </a:extLst>
          </p:cNvPr>
          <p:cNvSpPr>
            <a:spLocks noGrp="1"/>
          </p:cNvSpPr>
          <p:nvPr>
            <p:ph type="title"/>
          </p:nvPr>
        </p:nvSpPr>
        <p:spPr>
          <a:xfrm>
            <a:off x="990061" y="4150659"/>
            <a:ext cx="4321242" cy="4607859"/>
          </a:xfrm>
        </p:spPr>
        <p:txBody>
          <a:bodyPr vert="horz" lIns="91440" tIns="45720" rIns="91440" bIns="45720" rtlCol="0" anchor="t">
            <a:normAutofit/>
          </a:bodyPr>
          <a:lstStyle/>
          <a:p>
            <a:pPr defTabSz="914400"/>
            <a:r>
              <a:rPr lang="en-US" sz="6000" kern="1200">
                <a:solidFill>
                  <a:srgbClr val="FFFFFF"/>
                </a:solidFill>
                <a:latin typeface="+mj-lt"/>
                <a:ea typeface="+mj-ea"/>
                <a:cs typeface="+mj-cs"/>
              </a:rPr>
              <a:t>PREDICTION</a:t>
            </a:r>
          </a:p>
        </p:txBody>
      </p:sp>
      <p:pic>
        <p:nvPicPr>
          <p:cNvPr id="4098" name="Picture 2">
            <a:extLst>
              <a:ext uri="{FF2B5EF4-FFF2-40B4-BE49-F238E27FC236}">
                <a16:creationId xmlns:a16="http://schemas.microsoft.com/office/drawing/2014/main" id="{84F8B3F8-3528-CD59-41FA-0B6C59AC44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753642" y="1648044"/>
            <a:ext cx="10838622" cy="699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55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rtl="0"/>
            <a:endParaRPr lang="en-US" sz="2700" kern="1200">
              <a:solidFill>
                <a:prstClr val="white"/>
              </a:solidFill>
              <a:latin typeface="Calibri" panose="020F0502020204030204"/>
            </a:endParaRPr>
          </a:p>
        </p:txBody>
      </p:sp>
      <p:sp>
        <p:nvSpPr>
          <p:cNvPr id="19" name="Rectangle 18">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669867" cy="10287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rtl="0"/>
            <a:endParaRPr lang="en-US" sz="2700" kern="1200">
              <a:solidFill>
                <a:prstClr val="white"/>
              </a:solidFill>
              <a:latin typeface="Calibri" panose="020F0502020204030204"/>
            </a:endParaRPr>
          </a:p>
        </p:txBody>
      </p:sp>
      <p:sp>
        <p:nvSpPr>
          <p:cNvPr id="3" name="Rectangle 1">
            <a:extLst>
              <a:ext uri="{FF2B5EF4-FFF2-40B4-BE49-F238E27FC236}">
                <a16:creationId xmlns:a16="http://schemas.microsoft.com/office/drawing/2014/main" id="{47FC94E3-2830-1E85-4ED1-A8F1EA9D0A4F}"/>
              </a:ext>
            </a:extLst>
          </p:cNvPr>
          <p:cNvSpPr>
            <a:spLocks noChangeArrowheads="1"/>
          </p:cNvSpPr>
          <p:nvPr/>
        </p:nvSpPr>
        <p:spPr bwMode="auto">
          <a:xfrm>
            <a:off x="9588875" y="3968884"/>
            <a:ext cx="6652082" cy="556564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137160" tIns="68580" rIns="137160" bIns="68580" numCol="1" rtlCol="0"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342900" algn="l" defTabSz="1371600" rtl="0" eaLnBrk="1" hangingPunct="1">
              <a:lnSpc>
                <a:spcPct val="90000"/>
              </a:lnSpc>
              <a:spcAft>
                <a:spcPts val="900"/>
              </a:spcAft>
              <a:buFont typeface="Arial" panose="020B0604020202020204" pitchFamily="34" charset="0"/>
              <a:buChar char="•"/>
            </a:pPr>
            <a:r>
              <a:rPr lang="en-US" altLang="en-US" sz="3000" kern="1200" dirty="0">
                <a:solidFill>
                  <a:prstClr val="black">
                    <a:alpha val="80000"/>
                  </a:prstClr>
                </a:solidFill>
                <a:latin typeface="Calibri" panose="020F0502020204030204"/>
                <a:ea typeface="+mn-ea"/>
                <a:cs typeface="+mn-cs"/>
              </a:rPr>
              <a:t>In summary, YOLOv3 has a traditional and robust architecture and is suitable for various applications, while YOLOv5 has a lightweight architecture and is efficient for real-time object detection tasks with limited computational resources. The choice of algorithm depends on the specific requirements of the object detection task at hand.</a:t>
            </a:r>
          </a:p>
        </p:txBody>
      </p:sp>
      <p:cxnSp>
        <p:nvCxnSpPr>
          <p:cNvPr id="21" name="Straight Connector 2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379243" y="5415591"/>
            <a:ext cx="0" cy="4858092"/>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2" name="Table 1">
            <a:extLst>
              <a:ext uri="{FF2B5EF4-FFF2-40B4-BE49-F238E27FC236}">
                <a16:creationId xmlns:a16="http://schemas.microsoft.com/office/drawing/2014/main" id="{8F7FBA23-504B-CCF1-115D-8AAB207CEBCF}"/>
              </a:ext>
            </a:extLst>
          </p:cNvPr>
          <p:cNvGraphicFramePr>
            <a:graphicFrameLocks noGrp="1"/>
          </p:cNvGraphicFramePr>
          <p:nvPr/>
        </p:nvGraphicFramePr>
        <p:xfrm>
          <a:off x="418715" y="1482791"/>
          <a:ext cx="7832440" cy="8012368"/>
        </p:xfrm>
        <a:graphic>
          <a:graphicData uri="http://schemas.openxmlformats.org/drawingml/2006/table">
            <a:tbl>
              <a:tblPr firstRow="1" bandRow="1"/>
              <a:tblGrid>
                <a:gridCol w="2039210">
                  <a:extLst>
                    <a:ext uri="{9D8B030D-6E8A-4147-A177-3AD203B41FA5}">
                      <a16:colId xmlns:a16="http://schemas.microsoft.com/office/drawing/2014/main" val="2014213131"/>
                    </a:ext>
                  </a:extLst>
                </a:gridCol>
                <a:gridCol w="2909805">
                  <a:extLst>
                    <a:ext uri="{9D8B030D-6E8A-4147-A177-3AD203B41FA5}">
                      <a16:colId xmlns:a16="http://schemas.microsoft.com/office/drawing/2014/main" val="3791726129"/>
                    </a:ext>
                  </a:extLst>
                </a:gridCol>
                <a:gridCol w="2883425">
                  <a:extLst>
                    <a:ext uri="{9D8B030D-6E8A-4147-A177-3AD203B41FA5}">
                      <a16:colId xmlns:a16="http://schemas.microsoft.com/office/drawing/2014/main" val="782029407"/>
                    </a:ext>
                  </a:extLst>
                </a:gridCol>
              </a:tblGrid>
              <a:tr h="518765">
                <a:tc>
                  <a:txBody>
                    <a:bodyPr/>
                    <a:lstStyle/>
                    <a:p>
                      <a:pPr algn="l" fontAlgn="b">
                        <a:spcBef>
                          <a:spcPts val="0"/>
                        </a:spcBef>
                        <a:spcAft>
                          <a:spcPts val="0"/>
                        </a:spcAft>
                      </a:pPr>
                      <a:endParaRPr lang="en-IN" sz="2300" b="0" i="0" u="none" strike="noStrike">
                        <a:effectLst/>
                        <a:latin typeface="Arial" panose="020B0604020202020204" pitchFamily="34" charset="0"/>
                      </a:endParaRPr>
                    </a:p>
                  </a:txBody>
                  <a:tcPr marL="113540" marR="113540" marT="56771" marB="56771"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l" fontAlgn="b">
                        <a:spcBef>
                          <a:spcPts val="0"/>
                        </a:spcBef>
                        <a:spcAft>
                          <a:spcPts val="0"/>
                        </a:spcAft>
                      </a:pPr>
                      <a:r>
                        <a:rPr lang="en-IN" sz="2300" b="1" i="0" u="none" strike="noStrike">
                          <a:solidFill>
                            <a:srgbClr val="E0E0E0"/>
                          </a:solidFill>
                          <a:effectLst/>
                          <a:latin typeface="Arial" panose="020B0604020202020204" pitchFamily="34" charset="0"/>
                        </a:rPr>
                        <a:t>YOLOv3</a:t>
                      </a:r>
                      <a:endParaRPr lang="en-IN" sz="2300" b="0" i="0" u="none" strike="noStrike">
                        <a:solidFill>
                          <a:srgbClr val="E0E0E0"/>
                        </a:solidFill>
                        <a:effectLst/>
                        <a:latin typeface="Arial" panose="020B0604020202020204" pitchFamily="34" charset="0"/>
                      </a:endParaRPr>
                    </a:p>
                  </a:txBody>
                  <a:tcPr marL="113540" marR="113540" marT="56771" marB="56771"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l" fontAlgn="b">
                        <a:spcBef>
                          <a:spcPts val="0"/>
                        </a:spcBef>
                        <a:spcAft>
                          <a:spcPts val="0"/>
                        </a:spcAft>
                      </a:pPr>
                      <a:r>
                        <a:rPr lang="en-IN" sz="2300" b="1" i="0" u="none" strike="noStrike">
                          <a:solidFill>
                            <a:srgbClr val="E0E0E0"/>
                          </a:solidFill>
                          <a:effectLst/>
                          <a:latin typeface="Arial" panose="020B0604020202020204" pitchFamily="34" charset="0"/>
                        </a:rPr>
                        <a:t>YOLOv5</a:t>
                      </a:r>
                      <a:endParaRPr lang="en-IN" sz="2300" b="0" i="0" u="none" strike="noStrike">
                        <a:solidFill>
                          <a:srgbClr val="E0E0E0"/>
                        </a:solidFill>
                        <a:effectLst/>
                        <a:latin typeface="Arial" panose="020B0604020202020204" pitchFamily="34" charset="0"/>
                      </a:endParaRPr>
                    </a:p>
                  </a:txBody>
                  <a:tcPr marL="113540" marR="113540" marT="56771" marB="56771"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2941831097"/>
                  </a:ext>
                </a:extLst>
              </a:tr>
              <a:tr h="1194137">
                <a:tc>
                  <a:txBody>
                    <a:bodyPr/>
                    <a:lstStyle/>
                    <a:p>
                      <a:pPr algn="l" fontAlgn="base">
                        <a:spcBef>
                          <a:spcPts val="0"/>
                        </a:spcBef>
                        <a:spcAft>
                          <a:spcPts val="0"/>
                        </a:spcAft>
                      </a:pPr>
                      <a:r>
                        <a:rPr lang="en-IN" sz="2300" b="0" i="0" u="none" strike="noStrike">
                          <a:solidFill>
                            <a:srgbClr val="E0E0E0"/>
                          </a:solidFill>
                          <a:effectLst/>
                          <a:latin typeface="Arial" panose="020B0604020202020204" pitchFamily="34" charset="0"/>
                        </a:rPr>
                        <a:t>Architecture</a:t>
                      </a:r>
                    </a:p>
                  </a:txBody>
                  <a:tcPr marL="113540" marR="113540" marT="56771" marB="5677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l" fontAlgn="base">
                        <a:spcBef>
                          <a:spcPts val="0"/>
                        </a:spcBef>
                        <a:spcAft>
                          <a:spcPts val="0"/>
                        </a:spcAft>
                      </a:pPr>
                      <a:r>
                        <a:rPr lang="en-US" sz="2300" b="0" i="0" u="none" strike="noStrike">
                          <a:solidFill>
                            <a:srgbClr val="E0E0E0"/>
                          </a:solidFill>
                          <a:effectLst/>
                          <a:latin typeface="Arial" panose="020B0604020202020204" pitchFamily="34" charset="0"/>
                        </a:rPr>
                        <a:t>8 conv layers with batch normalization and LeakyReLU</a:t>
                      </a:r>
                    </a:p>
                  </a:txBody>
                  <a:tcPr marL="113540" marR="113540" marT="56771" marB="5677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l" fontAlgn="base">
                        <a:spcBef>
                          <a:spcPts val="0"/>
                        </a:spcBef>
                        <a:spcAft>
                          <a:spcPts val="0"/>
                        </a:spcAft>
                      </a:pPr>
                      <a:r>
                        <a:rPr lang="en-IN" sz="2300" b="0" i="0" u="none" strike="noStrike">
                          <a:solidFill>
                            <a:srgbClr val="E0E0E0"/>
                          </a:solidFill>
                          <a:effectLst/>
                          <a:latin typeface="Arial" panose="020B0604020202020204" pitchFamily="34" charset="0"/>
                        </a:rPr>
                        <a:t>Lightweight model architecture</a:t>
                      </a:r>
                    </a:p>
                  </a:txBody>
                  <a:tcPr marL="113540" marR="113540" marT="56771" marB="5677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2133308261"/>
                  </a:ext>
                </a:extLst>
              </a:tr>
              <a:tr h="2207195">
                <a:tc>
                  <a:txBody>
                    <a:bodyPr/>
                    <a:lstStyle/>
                    <a:p>
                      <a:pPr algn="l" fontAlgn="base">
                        <a:spcBef>
                          <a:spcPts val="0"/>
                        </a:spcBef>
                        <a:spcAft>
                          <a:spcPts val="0"/>
                        </a:spcAft>
                      </a:pPr>
                      <a:r>
                        <a:rPr lang="en-IN" sz="2300" b="0" i="0" u="none" strike="noStrike">
                          <a:solidFill>
                            <a:srgbClr val="E0E0E0"/>
                          </a:solidFill>
                          <a:effectLst/>
                          <a:latin typeface="Arial" panose="020B0604020202020204" pitchFamily="34" charset="0"/>
                        </a:rPr>
                        <a:t>Output</a:t>
                      </a:r>
                    </a:p>
                  </a:txBody>
                  <a:tcPr marL="113540" marR="113540" marT="56771" marB="5677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l" fontAlgn="base">
                        <a:spcBef>
                          <a:spcPts val="0"/>
                        </a:spcBef>
                        <a:spcAft>
                          <a:spcPts val="0"/>
                        </a:spcAft>
                      </a:pPr>
                      <a:r>
                        <a:rPr lang="en-US" sz="2300" b="0" i="0" u="none" strike="noStrike">
                          <a:solidFill>
                            <a:srgbClr val="E0E0E0"/>
                          </a:solidFill>
                          <a:effectLst/>
                          <a:latin typeface="Arial" panose="020B0604020202020204" pitchFamily="34" charset="0"/>
                        </a:rPr>
                        <a:t>Bounding boxes, confidence scores, and class probabilities for a specific number of object classes</a:t>
                      </a:r>
                    </a:p>
                  </a:txBody>
                  <a:tcPr marL="113540" marR="113540" marT="56771" marB="5677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l" fontAlgn="base">
                        <a:spcBef>
                          <a:spcPts val="0"/>
                        </a:spcBef>
                        <a:spcAft>
                          <a:spcPts val="0"/>
                        </a:spcAft>
                      </a:pPr>
                      <a:r>
                        <a:rPr lang="en-US" sz="2300" b="0" i="0" u="none" strike="noStrike">
                          <a:solidFill>
                            <a:srgbClr val="E0E0E0"/>
                          </a:solidFill>
                          <a:effectLst/>
                          <a:latin typeface="Arial" panose="020B0604020202020204" pitchFamily="34" charset="0"/>
                        </a:rPr>
                        <a:t>Bounding boxes, confidence scores, and class probabilities for a specific number of object classes</a:t>
                      </a:r>
                    </a:p>
                  </a:txBody>
                  <a:tcPr marL="113540" marR="113540" marT="56771" marB="5677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3555116828"/>
                  </a:ext>
                </a:extLst>
              </a:tr>
              <a:tr h="1828041">
                <a:tc>
                  <a:txBody>
                    <a:bodyPr/>
                    <a:lstStyle/>
                    <a:p>
                      <a:pPr algn="l" fontAlgn="base">
                        <a:spcBef>
                          <a:spcPts val="0"/>
                        </a:spcBef>
                        <a:spcAft>
                          <a:spcPts val="0"/>
                        </a:spcAft>
                      </a:pPr>
                      <a:r>
                        <a:rPr lang="en-IN" sz="2300" b="0" i="0" u="none" strike="noStrike">
                          <a:solidFill>
                            <a:srgbClr val="E0E0E0"/>
                          </a:solidFill>
                          <a:effectLst/>
                          <a:latin typeface="Arial" panose="020B0604020202020204" pitchFamily="34" charset="0"/>
                        </a:rPr>
                        <a:t>Training</a:t>
                      </a:r>
                    </a:p>
                  </a:txBody>
                  <a:tcPr marL="113540" marR="113540" marT="56771" marB="5677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l" fontAlgn="base">
                        <a:spcBef>
                          <a:spcPts val="0"/>
                        </a:spcBef>
                        <a:spcAft>
                          <a:spcPts val="0"/>
                        </a:spcAft>
                      </a:pPr>
                      <a:r>
                        <a:rPr lang="en-US" sz="2300" b="0" i="0" u="none" strike="noStrike" dirty="0">
                          <a:solidFill>
                            <a:srgbClr val="E0E0E0"/>
                          </a:solidFill>
                          <a:effectLst/>
                          <a:latin typeface="Arial" panose="020B0604020202020204" pitchFamily="34" charset="0"/>
                        </a:rPr>
                        <a:t>Binary cross-entropy loss and the Adam optimizer with a learning rate of 0.001</a:t>
                      </a:r>
                    </a:p>
                  </a:txBody>
                  <a:tcPr marL="113540" marR="113540" marT="56771" marB="5677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l" fontAlgn="base">
                        <a:spcBef>
                          <a:spcPts val="0"/>
                        </a:spcBef>
                        <a:spcAft>
                          <a:spcPts val="0"/>
                        </a:spcAft>
                      </a:pPr>
                      <a:r>
                        <a:rPr lang="en-US" sz="2300" b="0" i="0" u="none" strike="noStrike">
                          <a:solidFill>
                            <a:srgbClr val="E0E0E0"/>
                          </a:solidFill>
                          <a:effectLst/>
                          <a:latin typeface="Arial" panose="020B0604020202020204" pitchFamily="34" charset="0"/>
                        </a:rPr>
                        <a:t>Pre-trained weights and fine-tuning with frozen layers and modified last layer</a:t>
                      </a:r>
                    </a:p>
                  </a:txBody>
                  <a:tcPr marL="113540" marR="113540" marT="56771" marB="5677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1123390811"/>
                  </a:ext>
                </a:extLst>
              </a:tr>
              <a:tr h="2170941">
                <a:tc>
                  <a:txBody>
                    <a:bodyPr/>
                    <a:lstStyle/>
                    <a:p>
                      <a:pPr algn="l" fontAlgn="base">
                        <a:spcBef>
                          <a:spcPts val="0"/>
                        </a:spcBef>
                        <a:spcAft>
                          <a:spcPts val="0"/>
                        </a:spcAft>
                      </a:pPr>
                      <a:r>
                        <a:rPr lang="en-IN" sz="2300" b="0" i="0" u="none" strike="noStrike">
                          <a:solidFill>
                            <a:srgbClr val="E0E0E0"/>
                          </a:solidFill>
                          <a:effectLst/>
                          <a:latin typeface="Arial" panose="020B0604020202020204" pitchFamily="34" charset="0"/>
                        </a:rPr>
                        <a:t>Performance</a:t>
                      </a:r>
                    </a:p>
                  </a:txBody>
                  <a:tcPr marL="113540" marR="113540" marT="56771" marB="5677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444654"/>
                    </a:solidFill>
                  </a:tcPr>
                </a:tc>
                <a:tc>
                  <a:txBody>
                    <a:bodyPr/>
                    <a:lstStyle/>
                    <a:p>
                      <a:pPr algn="l" fontAlgn="base">
                        <a:spcBef>
                          <a:spcPts val="0"/>
                        </a:spcBef>
                        <a:spcAft>
                          <a:spcPts val="0"/>
                        </a:spcAft>
                      </a:pPr>
                      <a:r>
                        <a:rPr lang="en-US" sz="2300" b="0" i="0" u="none" strike="noStrike">
                          <a:solidFill>
                            <a:srgbClr val="E0E0E0"/>
                          </a:solidFill>
                          <a:effectLst/>
                          <a:latin typeface="Arial" panose="020B0604020202020204" pitchFamily="34" charset="0"/>
                        </a:rPr>
                        <a:t>Robust and suitable for various applications</a:t>
                      </a:r>
                    </a:p>
                  </a:txBody>
                  <a:tcPr marL="113540" marR="113540" marT="56771" marB="5677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444654"/>
                    </a:solidFill>
                  </a:tcPr>
                </a:tc>
                <a:tc>
                  <a:txBody>
                    <a:bodyPr/>
                    <a:lstStyle/>
                    <a:p>
                      <a:pPr algn="l" fontAlgn="base">
                        <a:spcBef>
                          <a:spcPts val="0"/>
                        </a:spcBef>
                        <a:spcAft>
                          <a:spcPts val="0"/>
                        </a:spcAft>
                      </a:pPr>
                      <a:r>
                        <a:rPr lang="en-US" sz="2300" b="0" i="0" u="none" strike="noStrike" dirty="0">
                          <a:solidFill>
                            <a:srgbClr val="E0E0E0"/>
                          </a:solidFill>
                          <a:effectLst/>
                          <a:latin typeface="Arial" panose="020B0604020202020204" pitchFamily="34" charset="0"/>
                        </a:rPr>
                        <a:t>Efficient and suitable for real-time object detection tasks with limited computational resources</a:t>
                      </a:r>
                    </a:p>
                  </a:txBody>
                  <a:tcPr marL="113540" marR="113540" marT="56771" marB="56771"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2543008779"/>
                  </a:ext>
                </a:extLst>
              </a:tr>
            </a:tbl>
          </a:graphicData>
        </a:graphic>
      </p:graphicFrame>
    </p:spTree>
    <p:extLst>
      <p:ext uri="{BB962C8B-B14F-4D97-AF65-F5344CB8AC3E}">
        <p14:creationId xmlns:p14="http://schemas.microsoft.com/office/powerpoint/2010/main" val="3942119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4228B-4146-55EB-7B2F-80AB3361E1F0}"/>
              </a:ext>
            </a:extLst>
          </p:cNvPr>
          <p:cNvSpPr>
            <a:spLocks noGrp="1"/>
          </p:cNvSpPr>
          <p:nvPr>
            <p:ph type="title"/>
          </p:nvPr>
        </p:nvSpPr>
        <p:spPr>
          <a:xfrm>
            <a:off x="1016000" y="190500"/>
            <a:ext cx="16256000" cy="1092200"/>
          </a:xfrm>
        </p:spPr>
        <p:txBody>
          <a:bodyPr/>
          <a:lstStyle/>
          <a:p>
            <a:r>
              <a:rPr lang="en-IN" dirty="0"/>
              <a:t>CITATION</a:t>
            </a:r>
          </a:p>
        </p:txBody>
      </p:sp>
      <p:sp>
        <p:nvSpPr>
          <p:cNvPr id="4" name="TextBox 3">
            <a:extLst>
              <a:ext uri="{FF2B5EF4-FFF2-40B4-BE49-F238E27FC236}">
                <a16:creationId xmlns:a16="http://schemas.microsoft.com/office/drawing/2014/main" id="{F7997E3A-9965-0404-BC79-FAF0010798DB}"/>
              </a:ext>
            </a:extLst>
          </p:cNvPr>
          <p:cNvSpPr txBox="1"/>
          <p:nvPr/>
        </p:nvSpPr>
        <p:spPr>
          <a:xfrm>
            <a:off x="1016000" y="1343619"/>
            <a:ext cx="16357600" cy="2456057"/>
          </a:xfrm>
          <a:prstGeom prst="rect">
            <a:avLst/>
          </a:prstGeom>
          <a:noFill/>
        </p:spPr>
        <p:txBody>
          <a:bodyPr wrap="square">
            <a:spAutoFit/>
          </a:bodyPr>
          <a:lstStyle/>
          <a:p>
            <a:pPr marL="457200" indent="-457200">
              <a:buFont typeface="Arial" panose="020B0604020202020204" pitchFamily="34" charset="0"/>
              <a:buChar char="•"/>
            </a:pPr>
            <a:r>
              <a:rPr lang="en-US" sz="3200" dirty="0" err="1">
                <a:effectLst/>
              </a:rPr>
              <a:t>Roboflow</a:t>
            </a:r>
            <a:r>
              <a:rPr lang="en-US" sz="3200" dirty="0">
                <a:effectLst/>
              </a:rPr>
              <a:t>. (2022, August 8). </a:t>
            </a:r>
            <a:r>
              <a:rPr lang="en-US" sz="3200" i="1" dirty="0">
                <a:effectLst/>
              </a:rPr>
              <a:t>Udacity Self driving car object detection dataset</a:t>
            </a:r>
            <a:r>
              <a:rPr lang="en-US" sz="3200" dirty="0">
                <a:effectLst/>
              </a:rPr>
              <a:t>. </a:t>
            </a:r>
            <a:r>
              <a:rPr lang="en-US" sz="3200" dirty="0" err="1">
                <a:effectLst/>
              </a:rPr>
              <a:t>Roboflow</a:t>
            </a:r>
            <a:r>
              <a:rPr lang="en-US" sz="3200" dirty="0">
                <a:effectLst/>
              </a:rPr>
              <a:t>. Retrieved April 29, 2023, from https://public.roboflow.com/object-detection/self-driving-car </a:t>
            </a:r>
          </a:p>
          <a:p>
            <a:pPr marL="457200" indent="-457200">
              <a:lnSpc>
                <a:spcPct val="90000"/>
              </a:lnSpc>
              <a:spcAft>
                <a:spcPts val="600"/>
              </a:spcAft>
              <a:buFont typeface="Arial" panose="020B0604020202020204" pitchFamily="34" charset="0"/>
              <a:buChar char="•"/>
            </a:pPr>
            <a:r>
              <a:rPr lang="en-US" sz="3200" i="1" dirty="0">
                <a:effectLst/>
              </a:rPr>
              <a:t>Revolutionizing the world of Vision Ai</a:t>
            </a:r>
            <a:r>
              <a:rPr lang="en-US" sz="3200" dirty="0">
                <a:effectLst/>
              </a:rPr>
              <a:t>. </a:t>
            </a:r>
            <a:r>
              <a:rPr lang="en-US" sz="3200" dirty="0" err="1">
                <a:effectLst/>
              </a:rPr>
              <a:t>Ultralytics</a:t>
            </a:r>
            <a:r>
              <a:rPr lang="en-US" sz="3200" dirty="0">
                <a:effectLst/>
              </a:rPr>
              <a:t>. (n.d.). Retrieved April 29, 2023, from https://ultralytics.com/yolov5 </a:t>
            </a:r>
          </a:p>
        </p:txBody>
      </p:sp>
      <p:sp>
        <p:nvSpPr>
          <p:cNvPr id="5" name="Title 1">
            <a:extLst>
              <a:ext uri="{FF2B5EF4-FFF2-40B4-BE49-F238E27FC236}">
                <a16:creationId xmlns:a16="http://schemas.microsoft.com/office/drawing/2014/main" id="{023123B9-CB44-D451-CE5A-05F9E53AB12B}"/>
              </a:ext>
            </a:extLst>
          </p:cNvPr>
          <p:cNvSpPr txBox="1">
            <a:spLocks/>
          </p:cNvSpPr>
          <p:nvPr/>
        </p:nvSpPr>
        <p:spPr>
          <a:xfrm>
            <a:off x="1117600" y="3860595"/>
            <a:ext cx="16256000" cy="1092200"/>
          </a:xfrm>
          <a:prstGeom prst="rect">
            <a:avLst/>
          </a:prstGeom>
        </p:spPr>
        <p:txBody>
          <a:bodyPr wrap="square" lIns="0" tIns="0" rIns="0" bIns="0">
            <a:spAutoFit/>
          </a:bodyPr>
          <a:lstStyle>
            <a:lvl1pPr>
              <a:defRPr sz="7000" b="1" i="0">
                <a:solidFill>
                  <a:srgbClr val="00003B"/>
                </a:solidFill>
                <a:latin typeface="Tahoma"/>
                <a:ea typeface="+mj-ea"/>
                <a:cs typeface="Tahoma"/>
              </a:defRPr>
            </a:lvl1pPr>
          </a:lstStyle>
          <a:p>
            <a:r>
              <a:rPr lang="en-IN" dirty="0"/>
              <a:t>REFERENCE</a:t>
            </a:r>
          </a:p>
        </p:txBody>
      </p:sp>
      <p:sp>
        <p:nvSpPr>
          <p:cNvPr id="7" name="TextBox 6">
            <a:extLst>
              <a:ext uri="{FF2B5EF4-FFF2-40B4-BE49-F238E27FC236}">
                <a16:creationId xmlns:a16="http://schemas.microsoft.com/office/drawing/2014/main" id="{B5D3A857-6266-5C42-7F51-1F1F9DE8B9BC}"/>
              </a:ext>
            </a:extLst>
          </p:cNvPr>
          <p:cNvSpPr txBox="1"/>
          <p:nvPr/>
        </p:nvSpPr>
        <p:spPr>
          <a:xfrm>
            <a:off x="838200" y="4952795"/>
            <a:ext cx="16256000" cy="5109091"/>
          </a:xfrm>
          <a:prstGeom prst="rect">
            <a:avLst/>
          </a:prstGeom>
          <a:noFill/>
        </p:spPr>
        <p:txBody>
          <a:bodyPr wrap="square">
            <a:spAutoFit/>
          </a:bodyPr>
          <a:lstStyle/>
          <a:p>
            <a:pPr marL="342900" indent="-342900">
              <a:buFont typeface="Arial" panose="020B0604020202020204" pitchFamily="34" charset="0"/>
              <a:buChar char="•"/>
            </a:pPr>
            <a:r>
              <a:rPr lang="en-US" sz="2800" i="0" dirty="0">
                <a:solidFill>
                  <a:schemeClr val="tx1"/>
                </a:solidFill>
                <a:effectLst/>
                <a:latin typeface="+mn-lt"/>
                <a:cs typeface="Times New Roman" panose="02020603050405020304" pitchFamily="18" charset="0"/>
              </a:rPr>
              <a:t>Parsing YAML with Scala" by </a:t>
            </a:r>
            <a:r>
              <a:rPr lang="en-US" sz="2800" i="0" dirty="0" err="1">
                <a:solidFill>
                  <a:schemeClr val="tx1"/>
                </a:solidFill>
                <a:effectLst/>
                <a:latin typeface="+mn-lt"/>
                <a:cs typeface="Times New Roman" panose="02020603050405020304" pitchFamily="18" charset="0"/>
              </a:rPr>
              <a:t>Odersky</a:t>
            </a:r>
            <a:r>
              <a:rPr lang="en-US" sz="2800" i="0" dirty="0">
                <a:solidFill>
                  <a:schemeClr val="tx1"/>
                </a:solidFill>
                <a:effectLst/>
                <a:latin typeface="+mn-lt"/>
                <a:cs typeface="Times New Roman" panose="02020603050405020304" pitchFamily="18" charset="0"/>
              </a:rPr>
              <a:t> et al. (2017) - This paper describes an implementation of a YAML parser in the Scala programming language, which can be used to process YAML documents in a type-safe and efficient manner.</a:t>
            </a:r>
          </a:p>
          <a:p>
            <a:pPr marL="342900" indent="-342900" algn="l">
              <a:buFont typeface="Arial" panose="020B0604020202020204" pitchFamily="34" charset="0"/>
              <a:buChar char="•"/>
            </a:pPr>
            <a:r>
              <a:rPr lang="en-US" sz="2800" i="0" dirty="0">
                <a:solidFill>
                  <a:schemeClr val="tx1"/>
                </a:solidFill>
                <a:effectLst/>
                <a:latin typeface="+mn-lt"/>
                <a:cs typeface="Times New Roman" panose="02020603050405020304" pitchFamily="18" charset="0"/>
              </a:rPr>
              <a:t>"You Only Look Once: Unified, Real-Time Object Detection" by J. Redmon et al.,</a:t>
            </a:r>
          </a:p>
          <a:p>
            <a:pPr marL="342900" indent="-342900" algn="l">
              <a:buFont typeface="Arial" panose="020B0604020202020204" pitchFamily="34" charset="0"/>
              <a:buChar char="•"/>
            </a:pPr>
            <a:r>
              <a:rPr lang="en-US" sz="2800" i="0" dirty="0">
                <a:solidFill>
                  <a:schemeClr val="tx1"/>
                </a:solidFill>
                <a:effectLst/>
                <a:latin typeface="+mn-lt"/>
                <a:cs typeface="Times New Roman" panose="02020603050405020304" pitchFamily="18" charset="0"/>
              </a:rPr>
              <a:t>2016 - This paper introduces YOLO, a real-time object detection system that is</a:t>
            </a:r>
          </a:p>
          <a:p>
            <a:pPr marL="342900" indent="-342900" algn="l">
              <a:buFont typeface="Arial" panose="020B0604020202020204" pitchFamily="34" charset="0"/>
              <a:buChar char="•"/>
            </a:pPr>
            <a:r>
              <a:rPr lang="en-US" sz="2800" i="0" dirty="0">
                <a:solidFill>
                  <a:schemeClr val="tx1"/>
                </a:solidFill>
                <a:effectLst/>
                <a:latin typeface="+mn-lt"/>
                <a:cs typeface="Times New Roman" panose="02020603050405020304" pitchFamily="18" charset="0"/>
              </a:rPr>
              <a:t>based on a single convolutional neural network."YOLOv5: A Universal Object Detection Framework" by Glenn </a:t>
            </a:r>
            <a:r>
              <a:rPr lang="en-US" sz="2800" i="0" dirty="0" err="1">
                <a:solidFill>
                  <a:schemeClr val="tx1"/>
                </a:solidFill>
                <a:effectLst/>
                <a:latin typeface="+mn-lt"/>
                <a:cs typeface="Times New Roman" panose="02020603050405020304" pitchFamily="18" charset="0"/>
              </a:rPr>
              <a:t>Jocher</a:t>
            </a:r>
            <a:r>
              <a:rPr lang="en-US" sz="2800" i="0" dirty="0">
                <a:solidFill>
                  <a:schemeClr val="tx1"/>
                </a:solidFill>
                <a:effectLst/>
                <a:latin typeface="+mn-lt"/>
                <a:cs typeface="Times New Roman" panose="02020603050405020304" pitchFamily="18" charset="0"/>
              </a:rPr>
              <a:t> et al. (2020) - This is the original paper that introduced YOLOv5. It describes the architecture of the algorithm, as well as its performance on several benchmarks.</a:t>
            </a:r>
          </a:p>
          <a:p>
            <a:pPr marL="342900" indent="-342900" algn="l">
              <a:buFont typeface="Arial" panose="020B0604020202020204" pitchFamily="34" charset="0"/>
              <a:buChar char="•"/>
            </a:pPr>
            <a:r>
              <a:rPr lang="en-US" sz="2800" i="0" dirty="0">
                <a:solidFill>
                  <a:schemeClr val="tx1"/>
                </a:solidFill>
                <a:effectLst/>
                <a:latin typeface="+mn-lt"/>
                <a:cs typeface="Times New Roman" panose="02020603050405020304" pitchFamily="18" charset="0"/>
              </a:rPr>
              <a:t>"Improved Object Detection with YOLOv5 and Label Smoothing" by Michael </a:t>
            </a:r>
            <a:r>
              <a:rPr lang="en-US" sz="2800" i="0" dirty="0" err="1">
                <a:solidFill>
                  <a:schemeClr val="tx1"/>
                </a:solidFill>
                <a:effectLst/>
                <a:latin typeface="+mn-lt"/>
                <a:cs typeface="Times New Roman" panose="02020603050405020304" pitchFamily="18" charset="0"/>
              </a:rPr>
              <a:t>Danielczuk</a:t>
            </a:r>
            <a:r>
              <a:rPr lang="en-US" sz="2800" i="0" dirty="0">
                <a:solidFill>
                  <a:schemeClr val="tx1"/>
                </a:solidFill>
                <a:effectLst/>
                <a:latin typeface="+mn-lt"/>
                <a:cs typeface="Times New Roman" panose="02020603050405020304" pitchFamily="18" charset="0"/>
              </a:rPr>
              <a:t> et al. (2021) - This paper describes a modification to YOLOv5 that incorporates label smoothing, which improves the accuracy of the algorithm on small objects.</a:t>
            </a:r>
          </a:p>
          <a:p>
            <a:endParaRPr lang="en-IN" dirty="0"/>
          </a:p>
        </p:txBody>
      </p:sp>
    </p:spTree>
    <p:extLst>
      <p:ext uri="{BB962C8B-B14F-4D97-AF65-F5344CB8AC3E}">
        <p14:creationId xmlns:p14="http://schemas.microsoft.com/office/powerpoint/2010/main" val="2201058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204446"/>
            <a:ext cx="8766741" cy="8082553"/>
          </a:xfrm>
          <a:prstGeom prst="rect">
            <a:avLst/>
          </a:prstGeom>
        </p:spPr>
      </p:pic>
      <p:grpSp>
        <p:nvGrpSpPr>
          <p:cNvPr id="3" name="object 3"/>
          <p:cNvGrpSpPr/>
          <p:nvPr/>
        </p:nvGrpSpPr>
        <p:grpSpPr>
          <a:xfrm>
            <a:off x="16757008" y="8985886"/>
            <a:ext cx="504825" cy="504825"/>
            <a:chOff x="16757008" y="8985886"/>
            <a:chExt cx="504825" cy="504825"/>
          </a:xfrm>
        </p:grpSpPr>
        <p:pic>
          <p:nvPicPr>
            <p:cNvPr id="4" name="object 4"/>
            <p:cNvPicPr/>
            <p:nvPr/>
          </p:nvPicPr>
          <p:blipFill>
            <a:blip r:embed="rId3" cstate="print"/>
            <a:stretch>
              <a:fillRect/>
            </a:stretch>
          </p:blipFill>
          <p:spPr>
            <a:xfrm>
              <a:off x="16757008" y="8985886"/>
              <a:ext cx="504825" cy="504825"/>
            </a:xfrm>
            <a:prstGeom prst="rect">
              <a:avLst/>
            </a:prstGeom>
          </p:spPr>
        </p:pic>
        <p:pic>
          <p:nvPicPr>
            <p:cNvPr id="5" name="object 5"/>
            <p:cNvPicPr/>
            <p:nvPr/>
          </p:nvPicPr>
          <p:blipFill>
            <a:blip r:embed="rId4" cstate="print"/>
            <a:stretch>
              <a:fillRect/>
            </a:stretch>
          </p:blipFill>
          <p:spPr>
            <a:xfrm>
              <a:off x="16959862" y="9124918"/>
              <a:ext cx="133354" cy="228091"/>
            </a:xfrm>
            <a:prstGeom prst="rect">
              <a:avLst/>
            </a:prstGeom>
          </p:spPr>
        </p:pic>
      </p:grpSp>
      <p:sp>
        <p:nvSpPr>
          <p:cNvPr id="6" name="object 6"/>
          <p:cNvSpPr txBox="1">
            <a:spLocks noGrp="1"/>
          </p:cNvSpPr>
          <p:nvPr>
            <p:ph type="title"/>
          </p:nvPr>
        </p:nvSpPr>
        <p:spPr>
          <a:xfrm>
            <a:off x="9880841" y="2988979"/>
            <a:ext cx="4282440" cy="889635"/>
          </a:xfrm>
          <a:prstGeom prst="rect">
            <a:avLst/>
          </a:prstGeom>
        </p:spPr>
        <p:txBody>
          <a:bodyPr vert="horz" wrap="square" lIns="0" tIns="15240" rIns="0" bIns="0" rtlCol="0">
            <a:spAutoFit/>
          </a:bodyPr>
          <a:lstStyle/>
          <a:p>
            <a:pPr marL="12700">
              <a:lnSpc>
                <a:spcPct val="100000"/>
              </a:lnSpc>
              <a:spcBef>
                <a:spcPts val="120"/>
              </a:spcBef>
            </a:pPr>
            <a:r>
              <a:rPr sz="5650" dirty="0">
                <a:latin typeface="Trebuchet MS"/>
                <a:cs typeface="Trebuchet MS"/>
              </a:rPr>
              <a:t>Project</a:t>
            </a:r>
            <a:r>
              <a:rPr sz="5650" spc="-385" dirty="0">
                <a:latin typeface="Trebuchet MS"/>
                <a:cs typeface="Trebuchet MS"/>
              </a:rPr>
              <a:t> </a:t>
            </a:r>
            <a:r>
              <a:rPr sz="5650" spc="65" dirty="0">
                <a:latin typeface="Trebuchet MS"/>
                <a:cs typeface="Trebuchet MS"/>
              </a:rPr>
              <a:t>Title</a:t>
            </a:r>
            <a:endParaRPr sz="5650">
              <a:latin typeface="Trebuchet MS"/>
              <a:cs typeface="Trebuchet MS"/>
            </a:endParaRPr>
          </a:p>
        </p:txBody>
      </p:sp>
      <p:pic>
        <p:nvPicPr>
          <p:cNvPr id="7" name="object 7"/>
          <p:cNvPicPr/>
          <p:nvPr/>
        </p:nvPicPr>
        <p:blipFill>
          <a:blip r:embed="rId5" cstate="print"/>
          <a:stretch>
            <a:fillRect/>
          </a:stretch>
        </p:blipFill>
        <p:spPr>
          <a:xfrm>
            <a:off x="9916043" y="4586380"/>
            <a:ext cx="133350" cy="133349"/>
          </a:xfrm>
          <a:prstGeom prst="rect">
            <a:avLst/>
          </a:prstGeom>
        </p:spPr>
      </p:pic>
      <p:pic>
        <p:nvPicPr>
          <p:cNvPr id="8" name="object 8"/>
          <p:cNvPicPr/>
          <p:nvPr/>
        </p:nvPicPr>
        <p:blipFill>
          <a:blip r:embed="rId6" cstate="print"/>
          <a:stretch>
            <a:fillRect/>
          </a:stretch>
        </p:blipFill>
        <p:spPr>
          <a:xfrm>
            <a:off x="9916043" y="6186581"/>
            <a:ext cx="133350" cy="133349"/>
          </a:xfrm>
          <a:prstGeom prst="rect">
            <a:avLst/>
          </a:prstGeom>
        </p:spPr>
      </p:pic>
      <p:sp>
        <p:nvSpPr>
          <p:cNvPr id="9" name="object 9"/>
          <p:cNvSpPr txBox="1"/>
          <p:nvPr/>
        </p:nvSpPr>
        <p:spPr>
          <a:xfrm>
            <a:off x="10227193" y="4306980"/>
            <a:ext cx="7355840" cy="2692400"/>
          </a:xfrm>
          <a:prstGeom prst="rect">
            <a:avLst/>
          </a:prstGeom>
        </p:spPr>
        <p:txBody>
          <a:bodyPr vert="horz" wrap="square" lIns="0" tIns="12065" rIns="0" bIns="0" rtlCol="0">
            <a:spAutoFit/>
          </a:bodyPr>
          <a:lstStyle/>
          <a:p>
            <a:pPr marL="12700" marR="5080" algn="just">
              <a:lnSpc>
                <a:spcPct val="116700"/>
              </a:lnSpc>
              <a:spcBef>
                <a:spcPts val="95"/>
              </a:spcBef>
            </a:pPr>
            <a:r>
              <a:rPr sz="3000" spc="155" dirty="0">
                <a:solidFill>
                  <a:srgbClr val="00003B"/>
                </a:solidFill>
                <a:latin typeface="Calibri"/>
                <a:cs typeface="Calibri"/>
              </a:rPr>
              <a:t>People</a:t>
            </a:r>
            <a:r>
              <a:rPr sz="3000" spc="270" dirty="0">
                <a:solidFill>
                  <a:srgbClr val="00003B"/>
                </a:solidFill>
                <a:latin typeface="Calibri"/>
                <a:cs typeface="Calibri"/>
              </a:rPr>
              <a:t> </a:t>
            </a:r>
            <a:r>
              <a:rPr sz="3000" spc="145" dirty="0">
                <a:solidFill>
                  <a:srgbClr val="00003B"/>
                </a:solidFill>
                <a:latin typeface="Calibri"/>
                <a:cs typeface="Calibri"/>
              </a:rPr>
              <a:t>and</a:t>
            </a:r>
            <a:r>
              <a:rPr sz="3000" spc="275" dirty="0">
                <a:solidFill>
                  <a:srgbClr val="00003B"/>
                </a:solidFill>
                <a:latin typeface="Calibri"/>
                <a:cs typeface="Calibri"/>
              </a:rPr>
              <a:t> </a:t>
            </a:r>
            <a:r>
              <a:rPr sz="3000" spc="155" dirty="0">
                <a:solidFill>
                  <a:srgbClr val="00003B"/>
                </a:solidFill>
                <a:latin typeface="Calibri"/>
                <a:cs typeface="Calibri"/>
              </a:rPr>
              <a:t>Car</a:t>
            </a:r>
            <a:r>
              <a:rPr sz="3000" spc="275" dirty="0">
                <a:solidFill>
                  <a:srgbClr val="00003B"/>
                </a:solidFill>
                <a:latin typeface="Calibri"/>
                <a:cs typeface="Calibri"/>
              </a:rPr>
              <a:t> </a:t>
            </a:r>
            <a:r>
              <a:rPr sz="3000" spc="114" dirty="0">
                <a:solidFill>
                  <a:srgbClr val="00003B"/>
                </a:solidFill>
                <a:latin typeface="Calibri"/>
                <a:cs typeface="Calibri"/>
              </a:rPr>
              <a:t>Detection</a:t>
            </a:r>
            <a:r>
              <a:rPr sz="3000" spc="275" dirty="0">
                <a:solidFill>
                  <a:srgbClr val="00003B"/>
                </a:solidFill>
                <a:latin typeface="Calibri"/>
                <a:cs typeface="Calibri"/>
              </a:rPr>
              <a:t> </a:t>
            </a:r>
            <a:r>
              <a:rPr sz="3000" spc="65" dirty="0">
                <a:solidFill>
                  <a:srgbClr val="00003B"/>
                </a:solidFill>
                <a:latin typeface="Calibri"/>
                <a:cs typeface="Calibri"/>
              </a:rPr>
              <a:t>for</a:t>
            </a:r>
            <a:r>
              <a:rPr sz="3000" spc="275" dirty="0">
                <a:solidFill>
                  <a:srgbClr val="00003B"/>
                </a:solidFill>
                <a:latin typeface="Calibri"/>
                <a:cs typeface="Calibri"/>
              </a:rPr>
              <a:t> </a:t>
            </a:r>
            <a:r>
              <a:rPr sz="3000" spc="125" dirty="0">
                <a:solidFill>
                  <a:srgbClr val="00003B"/>
                </a:solidFill>
                <a:latin typeface="Calibri"/>
                <a:cs typeface="Calibri"/>
              </a:rPr>
              <a:t>Autonomous </a:t>
            </a:r>
            <a:r>
              <a:rPr sz="3000" spc="135" dirty="0">
                <a:solidFill>
                  <a:srgbClr val="00003B"/>
                </a:solidFill>
                <a:latin typeface="Calibri"/>
                <a:cs typeface="Calibri"/>
              </a:rPr>
              <a:t>Vehicle</a:t>
            </a:r>
            <a:r>
              <a:rPr sz="3000" spc="350" dirty="0">
                <a:solidFill>
                  <a:srgbClr val="00003B"/>
                </a:solidFill>
                <a:latin typeface="Calibri"/>
                <a:cs typeface="Calibri"/>
              </a:rPr>
              <a:t>   </a:t>
            </a:r>
            <a:r>
              <a:rPr sz="3000" spc="130" dirty="0">
                <a:solidFill>
                  <a:srgbClr val="00003B"/>
                </a:solidFill>
                <a:latin typeface="Calibri"/>
                <a:cs typeface="Calibri"/>
              </a:rPr>
              <a:t>(Computer</a:t>
            </a:r>
            <a:r>
              <a:rPr sz="3000" spc="355" dirty="0">
                <a:solidFill>
                  <a:srgbClr val="00003B"/>
                </a:solidFill>
                <a:latin typeface="Calibri"/>
                <a:cs typeface="Calibri"/>
              </a:rPr>
              <a:t>   </a:t>
            </a:r>
            <a:r>
              <a:rPr sz="3000" spc="120" dirty="0">
                <a:solidFill>
                  <a:srgbClr val="00003B"/>
                </a:solidFill>
                <a:latin typeface="Calibri"/>
                <a:cs typeface="Calibri"/>
              </a:rPr>
              <a:t>Vision</a:t>
            </a:r>
            <a:r>
              <a:rPr sz="3000" spc="355" dirty="0">
                <a:solidFill>
                  <a:srgbClr val="00003B"/>
                </a:solidFill>
                <a:latin typeface="Calibri"/>
                <a:cs typeface="Calibri"/>
              </a:rPr>
              <a:t>   </a:t>
            </a:r>
            <a:r>
              <a:rPr sz="3000" spc="90" dirty="0">
                <a:solidFill>
                  <a:srgbClr val="00003B"/>
                </a:solidFill>
                <a:latin typeface="Calibri"/>
                <a:cs typeface="Calibri"/>
              </a:rPr>
              <a:t>with</a:t>
            </a:r>
            <a:r>
              <a:rPr sz="3000" spc="355" dirty="0">
                <a:solidFill>
                  <a:srgbClr val="00003B"/>
                </a:solidFill>
                <a:latin typeface="Calibri"/>
                <a:cs typeface="Calibri"/>
              </a:rPr>
              <a:t>   </a:t>
            </a:r>
            <a:r>
              <a:rPr sz="3000" spc="135" dirty="0">
                <a:solidFill>
                  <a:srgbClr val="00003B"/>
                </a:solidFill>
                <a:latin typeface="Calibri"/>
                <a:cs typeface="Calibri"/>
              </a:rPr>
              <a:t>Deep </a:t>
            </a:r>
            <a:r>
              <a:rPr sz="3000" spc="114" dirty="0">
                <a:solidFill>
                  <a:srgbClr val="00003B"/>
                </a:solidFill>
                <a:latin typeface="Calibri"/>
                <a:cs typeface="Calibri"/>
              </a:rPr>
              <a:t>Learning)</a:t>
            </a:r>
            <a:endParaRPr sz="3000" dirty="0">
              <a:latin typeface="Calibri"/>
              <a:cs typeface="Calibri"/>
            </a:endParaRPr>
          </a:p>
          <a:p>
            <a:pPr marL="12700" marR="5080" algn="just">
              <a:lnSpc>
                <a:spcPts val="4200"/>
              </a:lnSpc>
              <a:spcBef>
                <a:spcPts val="100"/>
              </a:spcBef>
            </a:pPr>
            <a:r>
              <a:rPr sz="3000" spc="120" dirty="0">
                <a:solidFill>
                  <a:srgbClr val="00003B"/>
                </a:solidFill>
                <a:latin typeface="Calibri"/>
                <a:cs typeface="Calibri"/>
              </a:rPr>
              <a:t>Object</a:t>
            </a:r>
            <a:r>
              <a:rPr sz="3000" spc="75" dirty="0">
                <a:solidFill>
                  <a:srgbClr val="00003B"/>
                </a:solidFill>
                <a:latin typeface="Calibri"/>
                <a:cs typeface="Calibri"/>
              </a:rPr>
              <a:t>  </a:t>
            </a:r>
            <a:r>
              <a:rPr sz="3000" spc="114" dirty="0">
                <a:solidFill>
                  <a:srgbClr val="00003B"/>
                </a:solidFill>
                <a:latin typeface="Calibri"/>
                <a:cs typeface="Calibri"/>
              </a:rPr>
              <a:t>detection</a:t>
            </a:r>
            <a:r>
              <a:rPr sz="3000" spc="75" dirty="0">
                <a:solidFill>
                  <a:srgbClr val="00003B"/>
                </a:solidFill>
                <a:latin typeface="Calibri"/>
                <a:cs typeface="Calibri"/>
              </a:rPr>
              <a:t>  </a:t>
            </a:r>
            <a:r>
              <a:rPr sz="3000" spc="110" dirty="0">
                <a:solidFill>
                  <a:srgbClr val="00003B"/>
                </a:solidFill>
                <a:latin typeface="Calibri"/>
                <a:cs typeface="Calibri"/>
              </a:rPr>
              <a:t>on</a:t>
            </a:r>
            <a:r>
              <a:rPr sz="3000" spc="75" dirty="0">
                <a:solidFill>
                  <a:srgbClr val="00003B"/>
                </a:solidFill>
                <a:latin typeface="Calibri"/>
                <a:cs typeface="Calibri"/>
              </a:rPr>
              <a:t>  </a:t>
            </a:r>
            <a:r>
              <a:rPr sz="3000" spc="170" dirty="0">
                <a:solidFill>
                  <a:srgbClr val="00003B"/>
                </a:solidFill>
                <a:latin typeface="Calibri"/>
                <a:cs typeface="Calibri"/>
              </a:rPr>
              <a:t>images</a:t>
            </a:r>
            <a:r>
              <a:rPr sz="3000" spc="75" dirty="0">
                <a:solidFill>
                  <a:srgbClr val="00003B"/>
                </a:solidFill>
                <a:latin typeface="Calibri"/>
                <a:cs typeface="Calibri"/>
              </a:rPr>
              <a:t>  </a:t>
            </a:r>
            <a:r>
              <a:rPr sz="3000" spc="70" dirty="0">
                <a:solidFill>
                  <a:srgbClr val="00003B"/>
                </a:solidFill>
                <a:latin typeface="Calibri"/>
                <a:cs typeface="Calibri"/>
              </a:rPr>
              <a:t>or</a:t>
            </a:r>
            <a:r>
              <a:rPr sz="3000" spc="75" dirty="0">
                <a:solidFill>
                  <a:srgbClr val="00003B"/>
                </a:solidFill>
                <a:latin typeface="Calibri"/>
                <a:cs typeface="Calibri"/>
              </a:rPr>
              <a:t>  </a:t>
            </a:r>
            <a:r>
              <a:rPr sz="3000" spc="120" dirty="0">
                <a:solidFill>
                  <a:srgbClr val="00003B"/>
                </a:solidFill>
                <a:latin typeface="Calibri"/>
                <a:cs typeface="Calibri"/>
              </a:rPr>
              <a:t>real</a:t>
            </a:r>
            <a:r>
              <a:rPr sz="3000" spc="80" dirty="0">
                <a:solidFill>
                  <a:srgbClr val="00003B"/>
                </a:solidFill>
                <a:latin typeface="Calibri"/>
                <a:cs typeface="Calibri"/>
              </a:rPr>
              <a:t>  </a:t>
            </a:r>
            <a:r>
              <a:rPr sz="3000" spc="95" dirty="0">
                <a:solidFill>
                  <a:srgbClr val="00003B"/>
                </a:solidFill>
                <a:latin typeface="Calibri"/>
                <a:cs typeface="Calibri"/>
              </a:rPr>
              <a:t>time </a:t>
            </a:r>
            <a:r>
              <a:rPr sz="3000" spc="114" dirty="0">
                <a:solidFill>
                  <a:srgbClr val="00003B"/>
                </a:solidFill>
                <a:latin typeface="Calibri"/>
                <a:cs typeface="Calibri"/>
              </a:rPr>
              <a:t>object</a:t>
            </a:r>
            <a:r>
              <a:rPr sz="3000" spc="30" dirty="0">
                <a:solidFill>
                  <a:srgbClr val="00003B"/>
                </a:solidFill>
                <a:latin typeface="Calibri"/>
                <a:cs typeface="Calibri"/>
              </a:rPr>
              <a:t> </a:t>
            </a:r>
            <a:r>
              <a:rPr sz="3000" spc="114" dirty="0">
                <a:solidFill>
                  <a:srgbClr val="00003B"/>
                </a:solidFill>
                <a:latin typeface="Calibri"/>
                <a:cs typeface="Calibri"/>
              </a:rPr>
              <a:t>detection</a:t>
            </a:r>
            <a:r>
              <a:rPr sz="3000" spc="30" dirty="0">
                <a:solidFill>
                  <a:srgbClr val="00003B"/>
                </a:solidFill>
                <a:latin typeface="Calibri"/>
                <a:cs typeface="Calibri"/>
              </a:rPr>
              <a:t> </a:t>
            </a:r>
            <a:r>
              <a:rPr sz="3000" spc="110" dirty="0">
                <a:solidFill>
                  <a:srgbClr val="00003B"/>
                </a:solidFill>
                <a:latin typeface="Calibri"/>
                <a:cs typeface="Calibri"/>
              </a:rPr>
              <a:t>on</a:t>
            </a:r>
            <a:r>
              <a:rPr sz="3000" spc="30" dirty="0">
                <a:solidFill>
                  <a:srgbClr val="00003B"/>
                </a:solidFill>
                <a:latin typeface="Calibri"/>
                <a:cs typeface="Calibri"/>
              </a:rPr>
              <a:t> </a:t>
            </a:r>
            <a:r>
              <a:rPr sz="3000" spc="100" dirty="0">
                <a:solidFill>
                  <a:srgbClr val="00003B"/>
                </a:solidFill>
                <a:latin typeface="Calibri"/>
                <a:cs typeface="Calibri"/>
              </a:rPr>
              <a:t>video</a:t>
            </a:r>
            <a:endParaRPr sz="3000" dirty="0">
              <a:latin typeface="Calibri"/>
              <a:cs typeface="Calibri"/>
            </a:endParaRPr>
          </a:p>
        </p:txBody>
      </p:sp>
      <p:sp>
        <p:nvSpPr>
          <p:cNvPr id="10" name="object 10"/>
          <p:cNvSpPr txBox="1"/>
          <p:nvPr/>
        </p:nvSpPr>
        <p:spPr>
          <a:xfrm>
            <a:off x="1016000" y="994284"/>
            <a:ext cx="1392555" cy="361315"/>
          </a:xfrm>
          <a:prstGeom prst="rect">
            <a:avLst/>
          </a:prstGeom>
        </p:spPr>
        <p:txBody>
          <a:bodyPr vert="horz" wrap="square" lIns="0" tIns="12700" rIns="0" bIns="0" rtlCol="0">
            <a:spAutoFit/>
          </a:bodyPr>
          <a:lstStyle/>
          <a:p>
            <a:pPr marL="12700">
              <a:lnSpc>
                <a:spcPct val="100000"/>
              </a:lnSpc>
              <a:spcBef>
                <a:spcPts val="100"/>
              </a:spcBef>
            </a:pPr>
            <a:r>
              <a:rPr sz="2200" b="1" spc="160" dirty="0">
                <a:solidFill>
                  <a:srgbClr val="00003B"/>
                </a:solidFill>
                <a:latin typeface="Calibri"/>
                <a:cs typeface="Calibri"/>
              </a:rPr>
              <a:t>GROUP</a:t>
            </a:r>
            <a:r>
              <a:rPr sz="2200" b="1" spc="30" dirty="0">
                <a:solidFill>
                  <a:srgbClr val="00003B"/>
                </a:solidFill>
                <a:latin typeface="Calibri"/>
                <a:cs typeface="Calibri"/>
              </a:rPr>
              <a:t> </a:t>
            </a:r>
            <a:r>
              <a:rPr sz="2200" b="1" spc="170" dirty="0">
                <a:solidFill>
                  <a:srgbClr val="00003B"/>
                </a:solidFill>
                <a:latin typeface="Calibri"/>
                <a:cs typeface="Calibri"/>
              </a:rPr>
              <a:t>14</a:t>
            </a:r>
            <a:endParaRPr sz="220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379075" y="9026201"/>
            <a:ext cx="504825" cy="504825"/>
            <a:chOff x="14379075" y="9026201"/>
            <a:chExt cx="504825" cy="504825"/>
          </a:xfrm>
        </p:grpSpPr>
        <p:pic>
          <p:nvPicPr>
            <p:cNvPr id="3" name="object 3"/>
            <p:cNvPicPr/>
            <p:nvPr/>
          </p:nvPicPr>
          <p:blipFill>
            <a:blip r:embed="rId2" cstate="print"/>
            <a:stretch>
              <a:fillRect/>
            </a:stretch>
          </p:blipFill>
          <p:spPr>
            <a:xfrm>
              <a:off x="14379075" y="9026201"/>
              <a:ext cx="504825" cy="504825"/>
            </a:xfrm>
            <a:prstGeom prst="rect">
              <a:avLst/>
            </a:prstGeom>
          </p:spPr>
        </p:pic>
        <p:pic>
          <p:nvPicPr>
            <p:cNvPr id="4" name="object 4"/>
            <p:cNvPicPr/>
            <p:nvPr/>
          </p:nvPicPr>
          <p:blipFill>
            <a:blip r:embed="rId3" cstate="print"/>
            <a:stretch>
              <a:fillRect/>
            </a:stretch>
          </p:blipFill>
          <p:spPr>
            <a:xfrm>
              <a:off x="14591457" y="9146187"/>
              <a:ext cx="133354" cy="228091"/>
            </a:xfrm>
            <a:prstGeom prst="rect">
              <a:avLst/>
            </a:prstGeom>
          </p:spPr>
        </p:pic>
      </p:grpSp>
      <p:grpSp>
        <p:nvGrpSpPr>
          <p:cNvPr id="5" name="object 5"/>
          <p:cNvGrpSpPr/>
          <p:nvPr/>
        </p:nvGrpSpPr>
        <p:grpSpPr>
          <a:xfrm>
            <a:off x="13701935" y="1310255"/>
            <a:ext cx="4258310" cy="7967345"/>
            <a:chOff x="13701935" y="1310255"/>
            <a:chExt cx="4258310" cy="7967345"/>
          </a:xfrm>
        </p:grpSpPr>
        <p:pic>
          <p:nvPicPr>
            <p:cNvPr id="6" name="object 6"/>
            <p:cNvPicPr/>
            <p:nvPr/>
          </p:nvPicPr>
          <p:blipFill>
            <a:blip r:embed="rId4" cstate="print"/>
            <a:stretch>
              <a:fillRect/>
            </a:stretch>
          </p:blipFill>
          <p:spPr>
            <a:xfrm>
              <a:off x="13813618" y="1310255"/>
              <a:ext cx="2089451" cy="2530344"/>
            </a:xfrm>
            <a:prstGeom prst="rect">
              <a:avLst/>
            </a:prstGeom>
          </p:spPr>
        </p:pic>
        <p:pic>
          <p:nvPicPr>
            <p:cNvPr id="7" name="object 7"/>
            <p:cNvPicPr/>
            <p:nvPr/>
          </p:nvPicPr>
          <p:blipFill>
            <a:blip r:embed="rId5" cstate="print"/>
            <a:stretch>
              <a:fillRect/>
            </a:stretch>
          </p:blipFill>
          <p:spPr>
            <a:xfrm>
              <a:off x="15651042" y="2734148"/>
              <a:ext cx="2209883" cy="2793047"/>
            </a:xfrm>
            <a:prstGeom prst="rect">
              <a:avLst/>
            </a:prstGeom>
          </p:spPr>
        </p:pic>
        <p:pic>
          <p:nvPicPr>
            <p:cNvPr id="8" name="object 8"/>
            <p:cNvPicPr/>
            <p:nvPr/>
          </p:nvPicPr>
          <p:blipFill>
            <a:blip r:embed="rId6" cstate="print"/>
            <a:stretch>
              <a:fillRect/>
            </a:stretch>
          </p:blipFill>
          <p:spPr>
            <a:xfrm>
              <a:off x="13701935" y="3994919"/>
              <a:ext cx="1855438" cy="3005126"/>
            </a:xfrm>
            <a:prstGeom prst="rect">
              <a:avLst/>
            </a:prstGeom>
          </p:spPr>
        </p:pic>
        <p:pic>
          <p:nvPicPr>
            <p:cNvPr id="9" name="object 9"/>
            <p:cNvPicPr/>
            <p:nvPr/>
          </p:nvPicPr>
          <p:blipFill>
            <a:blip r:embed="rId7" cstate="print"/>
            <a:stretch>
              <a:fillRect/>
            </a:stretch>
          </p:blipFill>
          <p:spPr>
            <a:xfrm>
              <a:off x="15651042" y="6370118"/>
              <a:ext cx="2308787" cy="2907230"/>
            </a:xfrm>
            <a:prstGeom prst="rect">
              <a:avLst/>
            </a:prstGeom>
          </p:spPr>
        </p:pic>
      </p:grpSp>
      <p:pic>
        <p:nvPicPr>
          <p:cNvPr id="10" name="object 10"/>
          <p:cNvPicPr/>
          <p:nvPr/>
        </p:nvPicPr>
        <p:blipFill>
          <a:blip r:embed="rId8" cstate="print"/>
          <a:stretch>
            <a:fillRect/>
          </a:stretch>
        </p:blipFill>
        <p:spPr>
          <a:xfrm>
            <a:off x="984315" y="3254918"/>
            <a:ext cx="133350" cy="133349"/>
          </a:xfrm>
          <a:prstGeom prst="rect">
            <a:avLst/>
          </a:prstGeom>
        </p:spPr>
      </p:pic>
      <p:sp>
        <p:nvSpPr>
          <p:cNvPr id="11" name="object 11"/>
          <p:cNvSpPr txBox="1"/>
          <p:nvPr/>
        </p:nvSpPr>
        <p:spPr>
          <a:xfrm>
            <a:off x="1295465" y="2975517"/>
            <a:ext cx="11162030" cy="4826000"/>
          </a:xfrm>
          <a:prstGeom prst="rect">
            <a:avLst/>
          </a:prstGeom>
        </p:spPr>
        <p:txBody>
          <a:bodyPr vert="horz" wrap="square" lIns="0" tIns="12065" rIns="0" bIns="0" rtlCol="0">
            <a:spAutoFit/>
          </a:bodyPr>
          <a:lstStyle/>
          <a:p>
            <a:pPr marL="12700" marR="5080" algn="just">
              <a:lnSpc>
                <a:spcPct val="116700"/>
              </a:lnSpc>
              <a:spcBef>
                <a:spcPts val="95"/>
              </a:spcBef>
            </a:pPr>
            <a:r>
              <a:rPr sz="3000" spc="170" dirty="0">
                <a:solidFill>
                  <a:srgbClr val="00003B"/>
                </a:solidFill>
                <a:latin typeface="Calibri"/>
                <a:cs typeface="Calibri"/>
              </a:rPr>
              <a:t>The</a:t>
            </a:r>
            <a:r>
              <a:rPr sz="3000" spc="75" dirty="0">
                <a:solidFill>
                  <a:srgbClr val="00003B"/>
                </a:solidFill>
                <a:latin typeface="Calibri"/>
                <a:cs typeface="Calibri"/>
              </a:rPr>
              <a:t> </a:t>
            </a:r>
            <a:r>
              <a:rPr sz="3000" spc="175" dirty="0">
                <a:solidFill>
                  <a:srgbClr val="00003B"/>
                </a:solidFill>
                <a:latin typeface="Calibri"/>
                <a:cs typeface="Calibri"/>
              </a:rPr>
              <a:t>You</a:t>
            </a:r>
            <a:r>
              <a:rPr sz="3000" spc="80" dirty="0">
                <a:solidFill>
                  <a:srgbClr val="00003B"/>
                </a:solidFill>
                <a:latin typeface="Calibri"/>
                <a:cs typeface="Calibri"/>
              </a:rPr>
              <a:t> </a:t>
            </a:r>
            <a:r>
              <a:rPr sz="3000" spc="125" dirty="0">
                <a:solidFill>
                  <a:srgbClr val="00003B"/>
                </a:solidFill>
                <a:latin typeface="Calibri"/>
                <a:cs typeface="Calibri"/>
              </a:rPr>
              <a:t>Only</a:t>
            </a:r>
            <a:r>
              <a:rPr sz="3000" spc="80" dirty="0">
                <a:solidFill>
                  <a:srgbClr val="00003B"/>
                </a:solidFill>
                <a:latin typeface="Calibri"/>
                <a:cs typeface="Calibri"/>
              </a:rPr>
              <a:t> </a:t>
            </a:r>
            <a:r>
              <a:rPr sz="3000" spc="155" dirty="0">
                <a:solidFill>
                  <a:srgbClr val="00003B"/>
                </a:solidFill>
                <a:latin typeface="Calibri"/>
                <a:cs typeface="Calibri"/>
              </a:rPr>
              <a:t>Look</a:t>
            </a:r>
            <a:r>
              <a:rPr sz="3000" spc="80" dirty="0">
                <a:solidFill>
                  <a:srgbClr val="00003B"/>
                </a:solidFill>
                <a:latin typeface="Calibri"/>
                <a:cs typeface="Calibri"/>
              </a:rPr>
              <a:t> </a:t>
            </a:r>
            <a:r>
              <a:rPr sz="3000" spc="155" dirty="0">
                <a:solidFill>
                  <a:srgbClr val="00003B"/>
                </a:solidFill>
                <a:latin typeface="Calibri"/>
                <a:cs typeface="Calibri"/>
              </a:rPr>
              <a:t>Once</a:t>
            </a:r>
            <a:r>
              <a:rPr sz="3000" spc="80" dirty="0">
                <a:solidFill>
                  <a:srgbClr val="00003B"/>
                </a:solidFill>
                <a:latin typeface="Calibri"/>
                <a:cs typeface="Calibri"/>
              </a:rPr>
              <a:t> </a:t>
            </a:r>
            <a:r>
              <a:rPr sz="3000" spc="160" dirty="0">
                <a:solidFill>
                  <a:srgbClr val="00003B"/>
                </a:solidFill>
                <a:latin typeface="Calibri"/>
                <a:cs typeface="Calibri"/>
              </a:rPr>
              <a:t>(YOLO)</a:t>
            </a:r>
            <a:r>
              <a:rPr sz="3000" spc="80" dirty="0">
                <a:solidFill>
                  <a:srgbClr val="00003B"/>
                </a:solidFill>
                <a:latin typeface="Calibri"/>
                <a:cs typeface="Calibri"/>
              </a:rPr>
              <a:t> </a:t>
            </a:r>
            <a:r>
              <a:rPr sz="3000" spc="114" dirty="0">
                <a:solidFill>
                  <a:srgbClr val="00003B"/>
                </a:solidFill>
                <a:latin typeface="Calibri"/>
                <a:cs typeface="Calibri"/>
              </a:rPr>
              <a:t>algorithm</a:t>
            </a:r>
            <a:r>
              <a:rPr sz="3000" spc="80" dirty="0">
                <a:solidFill>
                  <a:srgbClr val="00003B"/>
                </a:solidFill>
                <a:latin typeface="Calibri"/>
                <a:cs typeface="Calibri"/>
              </a:rPr>
              <a:t> </a:t>
            </a:r>
            <a:r>
              <a:rPr sz="3000" spc="185" dirty="0">
                <a:solidFill>
                  <a:srgbClr val="00003B"/>
                </a:solidFill>
                <a:latin typeface="Calibri"/>
                <a:cs typeface="Calibri"/>
              </a:rPr>
              <a:t>has</a:t>
            </a:r>
            <a:r>
              <a:rPr sz="3000" spc="80" dirty="0">
                <a:solidFill>
                  <a:srgbClr val="00003B"/>
                </a:solidFill>
                <a:latin typeface="Calibri"/>
                <a:cs typeface="Calibri"/>
              </a:rPr>
              <a:t> </a:t>
            </a:r>
            <a:r>
              <a:rPr sz="3000" spc="145" dirty="0">
                <a:solidFill>
                  <a:srgbClr val="00003B"/>
                </a:solidFill>
                <a:latin typeface="Calibri"/>
                <a:cs typeface="Calibri"/>
              </a:rPr>
              <a:t>emerged</a:t>
            </a:r>
            <a:r>
              <a:rPr sz="3000" spc="80" dirty="0">
                <a:solidFill>
                  <a:srgbClr val="00003B"/>
                </a:solidFill>
                <a:latin typeface="Calibri"/>
                <a:cs typeface="Calibri"/>
              </a:rPr>
              <a:t> </a:t>
            </a:r>
            <a:r>
              <a:rPr sz="3000" spc="215" dirty="0">
                <a:solidFill>
                  <a:srgbClr val="00003B"/>
                </a:solidFill>
                <a:latin typeface="Calibri"/>
                <a:cs typeface="Calibri"/>
              </a:rPr>
              <a:t>as</a:t>
            </a:r>
            <a:r>
              <a:rPr sz="3000" spc="75" dirty="0">
                <a:solidFill>
                  <a:srgbClr val="00003B"/>
                </a:solidFill>
                <a:latin typeface="Calibri"/>
                <a:cs typeface="Calibri"/>
              </a:rPr>
              <a:t> </a:t>
            </a:r>
            <a:r>
              <a:rPr sz="3000" spc="155" dirty="0">
                <a:solidFill>
                  <a:srgbClr val="00003B"/>
                </a:solidFill>
                <a:latin typeface="Calibri"/>
                <a:cs typeface="Calibri"/>
              </a:rPr>
              <a:t>a</a:t>
            </a:r>
            <a:r>
              <a:rPr sz="3000" spc="80" dirty="0">
                <a:solidFill>
                  <a:srgbClr val="00003B"/>
                </a:solidFill>
                <a:latin typeface="Calibri"/>
                <a:cs typeface="Calibri"/>
              </a:rPr>
              <a:t> </a:t>
            </a:r>
            <a:r>
              <a:rPr sz="3000" spc="90" dirty="0">
                <a:solidFill>
                  <a:srgbClr val="00003B"/>
                </a:solidFill>
                <a:latin typeface="Calibri"/>
                <a:cs typeface="Calibri"/>
              </a:rPr>
              <a:t>very </a:t>
            </a:r>
            <a:r>
              <a:rPr sz="3000" spc="110" dirty="0">
                <a:solidFill>
                  <a:srgbClr val="00003B"/>
                </a:solidFill>
                <a:latin typeface="Calibri"/>
                <a:cs typeface="Calibri"/>
              </a:rPr>
              <a:t>effective</a:t>
            </a:r>
            <a:r>
              <a:rPr sz="3000" spc="170" dirty="0">
                <a:solidFill>
                  <a:srgbClr val="00003B"/>
                </a:solidFill>
                <a:latin typeface="Calibri"/>
                <a:cs typeface="Calibri"/>
              </a:rPr>
              <a:t> </a:t>
            </a:r>
            <a:r>
              <a:rPr sz="3000" spc="145" dirty="0">
                <a:solidFill>
                  <a:srgbClr val="00003B"/>
                </a:solidFill>
                <a:latin typeface="Calibri"/>
                <a:cs typeface="Calibri"/>
              </a:rPr>
              <a:t>and</a:t>
            </a:r>
            <a:r>
              <a:rPr sz="3000" spc="170" dirty="0">
                <a:solidFill>
                  <a:srgbClr val="00003B"/>
                </a:solidFill>
                <a:latin typeface="Calibri"/>
                <a:cs typeface="Calibri"/>
              </a:rPr>
              <a:t> </a:t>
            </a:r>
            <a:r>
              <a:rPr sz="3000" spc="150" dirty="0">
                <a:solidFill>
                  <a:srgbClr val="00003B"/>
                </a:solidFill>
                <a:latin typeface="Calibri"/>
                <a:cs typeface="Calibri"/>
              </a:rPr>
              <a:t>precise</a:t>
            </a:r>
            <a:r>
              <a:rPr sz="3000" spc="170" dirty="0">
                <a:solidFill>
                  <a:srgbClr val="00003B"/>
                </a:solidFill>
                <a:latin typeface="Calibri"/>
                <a:cs typeface="Calibri"/>
              </a:rPr>
              <a:t> </a:t>
            </a:r>
            <a:r>
              <a:rPr sz="3000" spc="130" dirty="0">
                <a:solidFill>
                  <a:srgbClr val="00003B"/>
                </a:solidFill>
                <a:latin typeface="Calibri"/>
                <a:cs typeface="Calibri"/>
              </a:rPr>
              <a:t>method</a:t>
            </a:r>
            <a:r>
              <a:rPr sz="3000" spc="170" dirty="0">
                <a:solidFill>
                  <a:srgbClr val="00003B"/>
                </a:solidFill>
                <a:latin typeface="Calibri"/>
                <a:cs typeface="Calibri"/>
              </a:rPr>
              <a:t> </a:t>
            </a:r>
            <a:r>
              <a:rPr sz="3000" spc="65" dirty="0">
                <a:solidFill>
                  <a:srgbClr val="00003B"/>
                </a:solidFill>
                <a:latin typeface="Calibri"/>
                <a:cs typeface="Calibri"/>
              </a:rPr>
              <a:t>for</a:t>
            </a:r>
            <a:r>
              <a:rPr sz="3000" spc="170" dirty="0">
                <a:solidFill>
                  <a:srgbClr val="00003B"/>
                </a:solidFill>
                <a:latin typeface="Calibri"/>
                <a:cs typeface="Calibri"/>
              </a:rPr>
              <a:t> </a:t>
            </a:r>
            <a:r>
              <a:rPr sz="3000" spc="130" dirty="0">
                <a:solidFill>
                  <a:srgbClr val="00003B"/>
                </a:solidFill>
                <a:latin typeface="Calibri"/>
                <a:cs typeface="Calibri"/>
              </a:rPr>
              <a:t>recognizing</a:t>
            </a:r>
            <a:r>
              <a:rPr sz="3000" spc="175" dirty="0">
                <a:solidFill>
                  <a:srgbClr val="00003B"/>
                </a:solidFill>
                <a:latin typeface="Calibri"/>
                <a:cs typeface="Calibri"/>
              </a:rPr>
              <a:t> </a:t>
            </a:r>
            <a:r>
              <a:rPr sz="3000" spc="135" dirty="0">
                <a:solidFill>
                  <a:srgbClr val="00003B"/>
                </a:solidFill>
                <a:latin typeface="Calibri"/>
                <a:cs typeface="Calibri"/>
              </a:rPr>
              <a:t>objects</a:t>
            </a:r>
            <a:r>
              <a:rPr sz="3000" spc="170" dirty="0">
                <a:solidFill>
                  <a:srgbClr val="00003B"/>
                </a:solidFill>
                <a:latin typeface="Calibri"/>
                <a:cs typeface="Calibri"/>
              </a:rPr>
              <a:t> </a:t>
            </a:r>
            <a:r>
              <a:rPr sz="3000" spc="90" dirty="0">
                <a:solidFill>
                  <a:srgbClr val="00003B"/>
                </a:solidFill>
                <a:latin typeface="Calibri"/>
                <a:cs typeface="Calibri"/>
              </a:rPr>
              <a:t>in</a:t>
            </a:r>
            <a:r>
              <a:rPr sz="3000" spc="170" dirty="0">
                <a:solidFill>
                  <a:srgbClr val="00003B"/>
                </a:solidFill>
                <a:latin typeface="Calibri"/>
                <a:cs typeface="Calibri"/>
              </a:rPr>
              <a:t> </a:t>
            </a:r>
            <a:r>
              <a:rPr sz="3000" spc="150" dirty="0">
                <a:solidFill>
                  <a:srgbClr val="00003B"/>
                </a:solidFill>
                <a:latin typeface="Calibri"/>
                <a:cs typeface="Calibri"/>
              </a:rPr>
              <a:t>real-</a:t>
            </a:r>
            <a:r>
              <a:rPr sz="3000" spc="95" dirty="0">
                <a:solidFill>
                  <a:srgbClr val="00003B"/>
                </a:solidFill>
                <a:latin typeface="Calibri"/>
                <a:cs typeface="Calibri"/>
              </a:rPr>
              <a:t>time </a:t>
            </a:r>
            <a:r>
              <a:rPr sz="3000" spc="150" dirty="0">
                <a:solidFill>
                  <a:srgbClr val="00003B"/>
                </a:solidFill>
                <a:latin typeface="Calibri"/>
                <a:cs typeface="Calibri"/>
              </a:rPr>
              <a:t>among</a:t>
            </a:r>
            <a:r>
              <a:rPr sz="3000" spc="290" dirty="0">
                <a:solidFill>
                  <a:srgbClr val="00003B"/>
                </a:solidFill>
                <a:latin typeface="Calibri"/>
                <a:cs typeface="Calibri"/>
              </a:rPr>
              <a:t>   </a:t>
            </a:r>
            <a:r>
              <a:rPr sz="3000" spc="90" dirty="0">
                <a:solidFill>
                  <a:srgbClr val="00003B"/>
                </a:solidFill>
                <a:latin typeface="Calibri"/>
                <a:cs typeface="Calibri"/>
              </a:rPr>
              <a:t>other</a:t>
            </a:r>
            <a:r>
              <a:rPr sz="3000" spc="295" dirty="0">
                <a:solidFill>
                  <a:srgbClr val="00003B"/>
                </a:solidFill>
                <a:latin typeface="Calibri"/>
                <a:cs typeface="Calibri"/>
              </a:rPr>
              <a:t>   </a:t>
            </a:r>
            <a:r>
              <a:rPr sz="3000" spc="114" dirty="0">
                <a:solidFill>
                  <a:srgbClr val="00003B"/>
                </a:solidFill>
                <a:latin typeface="Calibri"/>
                <a:cs typeface="Calibri"/>
              </a:rPr>
              <a:t>object</a:t>
            </a:r>
            <a:r>
              <a:rPr sz="3000" spc="290" dirty="0">
                <a:solidFill>
                  <a:srgbClr val="00003B"/>
                </a:solidFill>
                <a:latin typeface="Calibri"/>
                <a:cs typeface="Calibri"/>
              </a:rPr>
              <a:t>   </a:t>
            </a:r>
            <a:r>
              <a:rPr sz="3000" spc="100" dirty="0">
                <a:solidFill>
                  <a:srgbClr val="00003B"/>
                </a:solidFill>
                <a:latin typeface="Calibri"/>
                <a:cs typeface="Calibri"/>
              </a:rPr>
              <a:t>identification</a:t>
            </a:r>
            <a:r>
              <a:rPr sz="3000" spc="295" dirty="0">
                <a:solidFill>
                  <a:srgbClr val="00003B"/>
                </a:solidFill>
                <a:latin typeface="Calibri"/>
                <a:cs typeface="Calibri"/>
              </a:rPr>
              <a:t>   </a:t>
            </a:r>
            <a:r>
              <a:rPr sz="3000" spc="125" dirty="0">
                <a:solidFill>
                  <a:srgbClr val="00003B"/>
                </a:solidFill>
                <a:latin typeface="Calibri"/>
                <a:cs typeface="Calibri"/>
              </a:rPr>
              <a:t>algorithms.</a:t>
            </a:r>
            <a:r>
              <a:rPr sz="3000" spc="290" dirty="0">
                <a:solidFill>
                  <a:srgbClr val="00003B"/>
                </a:solidFill>
                <a:latin typeface="Calibri"/>
                <a:cs typeface="Calibri"/>
              </a:rPr>
              <a:t>   </a:t>
            </a:r>
            <a:r>
              <a:rPr sz="3000" spc="170" dirty="0">
                <a:solidFill>
                  <a:srgbClr val="00003B"/>
                </a:solidFill>
                <a:latin typeface="Calibri"/>
                <a:cs typeface="Calibri"/>
              </a:rPr>
              <a:t>The</a:t>
            </a:r>
            <a:r>
              <a:rPr sz="3000" spc="295" dirty="0">
                <a:solidFill>
                  <a:srgbClr val="00003B"/>
                </a:solidFill>
                <a:latin typeface="Calibri"/>
                <a:cs typeface="Calibri"/>
              </a:rPr>
              <a:t>   </a:t>
            </a:r>
            <a:r>
              <a:rPr sz="3000" spc="175" dirty="0">
                <a:solidFill>
                  <a:srgbClr val="00003B"/>
                </a:solidFill>
                <a:latin typeface="Calibri"/>
                <a:cs typeface="Calibri"/>
              </a:rPr>
              <a:t>YOLO </a:t>
            </a:r>
            <a:r>
              <a:rPr sz="3000" spc="125" dirty="0">
                <a:solidFill>
                  <a:srgbClr val="00003B"/>
                </a:solidFill>
                <a:latin typeface="Calibri"/>
                <a:cs typeface="Calibri"/>
              </a:rPr>
              <a:t>algorithm's</a:t>
            </a:r>
            <a:r>
              <a:rPr sz="3000" spc="160" dirty="0">
                <a:solidFill>
                  <a:srgbClr val="00003B"/>
                </a:solidFill>
                <a:latin typeface="Calibri"/>
                <a:cs typeface="Calibri"/>
              </a:rPr>
              <a:t> </a:t>
            </a:r>
            <a:r>
              <a:rPr sz="3000" spc="185" dirty="0">
                <a:solidFill>
                  <a:srgbClr val="00003B"/>
                </a:solidFill>
                <a:latin typeface="Calibri"/>
                <a:cs typeface="Calibri"/>
              </a:rPr>
              <a:t>use</a:t>
            </a:r>
            <a:r>
              <a:rPr sz="3000" spc="165" dirty="0">
                <a:solidFill>
                  <a:srgbClr val="00003B"/>
                </a:solidFill>
                <a:latin typeface="Calibri"/>
                <a:cs typeface="Calibri"/>
              </a:rPr>
              <a:t> </a:t>
            </a:r>
            <a:r>
              <a:rPr sz="3000" spc="90" dirty="0">
                <a:solidFill>
                  <a:srgbClr val="00003B"/>
                </a:solidFill>
                <a:latin typeface="Calibri"/>
                <a:cs typeface="Calibri"/>
              </a:rPr>
              <a:t>in</a:t>
            </a:r>
            <a:r>
              <a:rPr sz="3000" spc="165" dirty="0">
                <a:solidFill>
                  <a:srgbClr val="00003B"/>
                </a:solidFill>
                <a:latin typeface="Calibri"/>
                <a:cs typeface="Calibri"/>
              </a:rPr>
              <a:t> </a:t>
            </a:r>
            <a:r>
              <a:rPr sz="3000" spc="135" dirty="0">
                <a:solidFill>
                  <a:srgbClr val="00003B"/>
                </a:solidFill>
                <a:latin typeface="Calibri"/>
                <a:cs typeface="Calibri"/>
              </a:rPr>
              <a:t>people</a:t>
            </a:r>
            <a:r>
              <a:rPr sz="3000" spc="165" dirty="0">
                <a:solidFill>
                  <a:srgbClr val="00003B"/>
                </a:solidFill>
                <a:latin typeface="Calibri"/>
                <a:cs typeface="Calibri"/>
              </a:rPr>
              <a:t> </a:t>
            </a:r>
            <a:r>
              <a:rPr sz="3000" spc="145" dirty="0">
                <a:solidFill>
                  <a:srgbClr val="00003B"/>
                </a:solidFill>
                <a:latin typeface="Calibri"/>
                <a:cs typeface="Calibri"/>
              </a:rPr>
              <a:t>and</a:t>
            </a:r>
            <a:r>
              <a:rPr sz="3000" spc="165" dirty="0">
                <a:solidFill>
                  <a:srgbClr val="00003B"/>
                </a:solidFill>
                <a:latin typeface="Calibri"/>
                <a:cs typeface="Calibri"/>
              </a:rPr>
              <a:t> </a:t>
            </a:r>
            <a:r>
              <a:rPr sz="3000" spc="145" dirty="0">
                <a:solidFill>
                  <a:srgbClr val="00003B"/>
                </a:solidFill>
                <a:latin typeface="Calibri"/>
                <a:cs typeface="Calibri"/>
              </a:rPr>
              <a:t>car</a:t>
            </a:r>
            <a:r>
              <a:rPr sz="3000" spc="165" dirty="0">
                <a:solidFill>
                  <a:srgbClr val="00003B"/>
                </a:solidFill>
                <a:latin typeface="Calibri"/>
                <a:cs typeface="Calibri"/>
              </a:rPr>
              <a:t> </a:t>
            </a:r>
            <a:r>
              <a:rPr sz="3000" spc="110" dirty="0">
                <a:solidFill>
                  <a:srgbClr val="00003B"/>
                </a:solidFill>
                <a:latin typeface="Calibri"/>
                <a:cs typeface="Calibri"/>
              </a:rPr>
              <a:t>detection,</a:t>
            </a:r>
            <a:r>
              <a:rPr sz="3000" spc="165" dirty="0">
                <a:solidFill>
                  <a:srgbClr val="00003B"/>
                </a:solidFill>
                <a:latin typeface="Calibri"/>
                <a:cs typeface="Calibri"/>
              </a:rPr>
              <a:t> </a:t>
            </a:r>
            <a:r>
              <a:rPr sz="3000" spc="135" dirty="0">
                <a:solidFill>
                  <a:srgbClr val="00003B"/>
                </a:solidFill>
                <a:latin typeface="Calibri"/>
                <a:cs typeface="Calibri"/>
              </a:rPr>
              <a:t>which</a:t>
            </a:r>
            <a:r>
              <a:rPr sz="3000" spc="165" dirty="0">
                <a:solidFill>
                  <a:srgbClr val="00003B"/>
                </a:solidFill>
                <a:latin typeface="Calibri"/>
                <a:cs typeface="Calibri"/>
              </a:rPr>
              <a:t> is </a:t>
            </a:r>
            <a:r>
              <a:rPr sz="3000" spc="150" dirty="0">
                <a:solidFill>
                  <a:srgbClr val="00003B"/>
                </a:solidFill>
                <a:latin typeface="Calibri"/>
                <a:cs typeface="Calibri"/>
              </a:rPr>
              <a:t>essential</a:t>
            </a:r>
            <a:r>
              <a:rPr sz="3000" spc="165" dirty="0">
                <a:solidFill>
                  <a:srgbClr val="00003B"/>
                </a:solidFill>
                <a:latin typeface="Calibri"/>
                <a:cs typeface="Calibri"/>
              </a:rPr>
              <a:t> </a:t>
            </a:r>
            <a:r>
              <a:rPr sz="3000" spc="65" dirty="0">
                <a:solidFill>
                  <a:srgbClr val="00003B"/>
                </a:solidFill>
                <a:latin typeface="Calibri"/>
                <a:cs typeface="Calibri"/>
              </a:rPr>
              <a:t>in </a:t>
            </a:r>
            <a:r>
              <a:rPr sz="3000" spc="155" dirty="0">
                <a:solidFill>
                  <a:srgbClr val="00003B"/>
                </a:solidFill>
                <a:latin typeface="Calibri"/>
                <a:cs typeface="Calibri"/>
              </a:rPr>
              <a:t>a</a:t>
            </a:r>
            <a:r>
              <a:rPr sz="3000" spc="80" dirty="0">
                <a:solidFill>
                  <a:srgbClr val="00003B"/>
                </a:solidFill>
                <a:latin typeface="Calibri"/>
                <a:cs typeface="Calibri"/>
              </a:rPr>
              <a:t>  </a:t>
            </a:r>
            <a:r>
              <a:rPr sz="3000" spc="135" dirty="0">
                <a:solidFill>
                  <a:srgbClr val="00003B"/>
                </a:solidFill>
                <a:latin typeface="Calibri"/>
                <a:cs typeface="Calibri"/>
              </a:rPr>
              <a:t>number</a:t>
            </a:r>
            <a:r>
              <a:rPr sz="3000" spc="85" dirty="0">
                <a:solidFill>
                  <a:srgbClr val="00003B"/>
                </a:solidFill>
                <a:latin typeface="Calibri"/>
                <a:cs typeface="Calibri"/>
              </a:rPr>
              <a:t>  </a:t>
            </a:r>
            <a:r>
              <a:rPr sz="3000" spc="70" dirty="0">
                <a:solidFill>
                  <a:srgbClr val="00003B"/>
                </a:solidFill>
                <a:latin typeface="Calibri"/>
                <a:cs typeface="Calibri"/>
              </a:rPr>
              <a:t>of</a:t>
            </a:r>
            <a:r>
              <a:rPr sz="3000" spc="85" dirty="0">
                <a:solidFill>
                  <a:srgbClr val="00003B"/>
                </a:solidFill>
                <a:latin typeface="Calibri"/>
                <a:cs typeface="Calibri"/>
              </a:rPr>
              <a:t>  </a:t>
            </a:r>
            <a:r>
              <a:rPr sz="3000" spc="125" dirty="0">
                <a:solidFill>
                  <a:srgbClr val="00003B"/>
                </a:solidFill>
                <a:latin typeface="Calibri"/>
                <a:cs typeface="Calibri"/>
              </a:rPr>
              <a:t>fields,</a:t>
            </a:r>
            <a:r>
              <a:rPr sz="3000" spc="80" dirty="0">
                <a:solidFill>
                  <a:srgbClr val="00003B"/>
                </a:solidFill>
                <a:latin typeface="Calibri"/>
                <a:cs typeface="Calibri"/>
              </a:rPr>
              <a:t>  </a:t>
            </a:r>
            <a:r>
              <a:rPr sz="3000" spc="125" dirty="0">
                <a:solidFill>
                  <a:srgbClr val="00003B"/>
                </a:solidFill>
                <a:latin typeface="Calibri"/>
                <a:cs typeface="Calibri"/>
              </a:rPr>
              <a:t>including</a:t>
            </a:r>
            <a:r>
              <a:rPr sz="3000" spc="85" dirty="0">
                <a:solidFill>
                  <a:srgbClr val="00003B"/>
                </a:solidFill>
                <a:latin typeface="Calibri"/>
                <a:cs typeface="Calibri"/>
              </a:rPr>
              <a:t>  </a:t>
            </a:r>
            <a:r>
              <a:rPr sz="3000" spc="90" dirty="0">
                <a:solidFill>
                  <a:srgbClr val="00003B"/>
                </a:solidFill>
                <a:latin typeface="Calibri"/>
                <a:cs typeface="Calibri"/>
              </a:rPr>
              <a:t>traffic</a:t>
            </a:r>
            <a:r>
              <a:rPr sz="3000" spc="85" dirty="0">
                <a:solidFill>
                  <a:srgbClr val="00003B"/>
                </a:solidFill>
                <a:latin typeface="Calibri"/>
                <a:cs typeface="Calibri"/>
              </a:rPr>
              <a:t>  </a:t>
            </a:r>
            <a:r>
              <a:rPr sz="3000" spc="100" dirty="0">
                <a:solidFill>
                  <a:srgbClr val="00003B"/>
                </a:solidFill>
                <a:latin typeface="Calibri"/>
                <a:cs typeface="Calibri"/>
              </a:rPr>
              <a:t>control,</a:t>
            </a:r>
            <a:r>
              <a:rPr sz="3000" spc="80" dirty="0">
                <a:solidFill>
                  <a:srgbClr val="00003B"/>
                </a:solidFill>
                <a:latin typeface="Calibri"/>
                <a:cs typeface="Calibri"/>
              </a:rPr>
              <a:t>  </a:t>
            </a:r>
            <a:r>
              <a:rPr sz="3000" spc="130" dirty="0">
                <a:solidFill>
                  <a:srgbClr val="00003B"/>
                </a:solidFill>
                <a:latin typeface="Calibri"/>
                <a:cs typeface="Calibri"/>
              </a:rPr>
              <a:t>surveillance,</a:t>
            </a:r>
            <a:r>
              <a:rPr sz="3000" spc="85" dirty="0">
                <a:solidFill>
                  <a:srgbClr val="00003B"/>
                </a:solidFill>
                <a:latin typeface="Calibri"/>
                <a:cs typeface="Calibri"/>
              </a:rPr>
              <a:t>  </a:t>
            </a:r>
            <a:r>
              <a:rPr sz="3000" spc="120" dirty="0">
                <a:solidFill>
                  <a:srgbClr val="00003B"/>
                </a:solidFill>
                <a:latin typeface="Calibri"/>
                <a:cs typeface="Calibri"/>
              </a:rPr>
              <a:t>and </a:t>
            </a:r>
            <a:r>
              <a:rPr sz="3000" spc="125" dirty="0">
                <a:solidFill>
                  <a:srgbClr val="00003B"/>
                </a:solidFill>
                <a:latin typeface="Calibri"/>
                <a:cs typeface="Calibri"/>
              </a:rPr>
              <a:t>security,</a:t>
            </a:r>
            <a:r>
              <a:rPr sz="3000" spc="270" dirty="0">
                <a:solidFill>
                  <a:srgbClr val="00003B"/>
                </a:solidFill>
                <a:latin typeface="Calibri"/>
                <a:cs typeface="Calibri"/>
              </a:rPr>
              <a:t> </a:t>
            </a:r>
            <a:r>
              <a:rPr sz="3000" spc="165" dirty="0">
                <a:solidFill>
                  <a:srgbClr val="00003B"/>
                </a:solidFill>
                <a:latin typeface="Calibri"/>
                <a:cs typeface="Calibri"/>
              </a:rPr>
              <a:t>is</a:t>
            </a:r>
            <a:r>
              <a:rPr sz="3000" spc="270" dirty="0">
                <a:solidFill>
                  <a:srgbClr val="00003B"/>
                </a:solidFill>
                <a:latin typeface="Calibri"/>
                <a:cs typeface="Calibri"/>
              </a:rPr>
              <a:t> </a:t>
            </a:r>
            <a:r>
              <a:rPr sz="3000" spc="120" dirty="0">
                <a:solidFill>
                  <a:srgbClr val="00003B"/>
                </a:solidFill>
                <a:latin typeface="Calibri"/>
                <a:cs typeface="Calibri"/>
              </a:rPr>
              <a:t>one</a:t>
            </a:r>
            <a:r>
              <a:rPr sz="3000" spc="275" dirty="0">
                <a:solidFill>
                  <a:srgbClr val="00003B"/>
                </a:solidFill>
                <a:latin typeface="Calibri"/>
                <a:cs typeface="Calibri"/>
              </a:rPr>
              <a:t> </a:t>
            </a:r>
            <a:r>
              <a:rPr sz="3000" spc="70" dirty="0">
                <a:solidFill>
                  <a:srgbClr val="00003B"/>
                </a:solidFill>
                <a:latin typeface="Calibri"/>
                <a:cs typeface="Calibri"/>
              </a:rPr>
              <a:t>of</a:t>
            </a:r>
            <a:r>
              <a:rPr sz="3000" spc="270" dirty="0">
                <a:solidFill>
                  <a:srgbClr val="00003B"/>
                </a:solidFill>
                <a:latin typeface="Calibri"/>
                <a:cs typeface="Calibri"/>
              </a:rPr>
              <a:t> </a:t>
            </a:r>
            <a:r>
              <a:rPr sz="3000" spc="125" dirty="0">
                <a:solidFill>
                  <a:srgbClr val="00003B"/>
                </a:solidFill>
                <a:latin typeface="Calibri"/>
                <a:cs typeface="Calibri"/>
              </a:rPr>
              <a:t>its</a:t>
            </a:r>
            <a:r>
              <a:rPr sz="3000" spc="270" dirty="0">
                <a:solidFill>
                  <a:srgbClr val="00003B"/>
                </a:solidFill>
                <a:latin typeface="Calibri"/>
                <a:cs typeface="Calibri"/>
              </a:rPr>
              <a:t> </a:t>
            </a:r>
            <a:r>
              <a:rPr sz="3000" spc="155" dirty="0">
                <a:solidFill>
                  <a:srgbClr val="00003B"/>
                </a:solidFill>
                <a:latin typeface="Calibri"/>
                <a:cs typeface="Calibri"/>
              </a:rPr>
              <a:t>most</a:t>
            </a:r>
            <a:r>
              <a:rPr sz="3000" spc="275" dirty="0">
                <a:solidFill>
                  <a:srgbClr val="00003B"/>
                </a:solidFill>
                <a:latin typeface="Calibri"/>
                <a:cs typeface="Calibri"/>
              </a:rPr>
              <a:t> </a:t>
            </a:r>
            <a:r>
              <a:rPr sz="3000" spc="130" dirty="0">
                <a:solidFill>
                  <a:srgbClr val="00003B"/>
                </a:solidFill>
                <a:latin typeface="Calibri"/>
                <a:cs typeface="Calibri"/>
              </a:rPr>
              <a:t>promising</a:t>
            </a:r>
            <a:r>
              <a:rPr sz="3000" spc="270" dirty="0">
                <a:solidFill>
                  <a:srgbClr val="00003B"/>
                </a:solidFill>
                <a:latin typeface="Calibri"/>
                <a:cs typeface="Calibri"/>
              </a:rPr>
              <a:t> </a:t>
            </a:r>
            <a:r>
              <a:rPr sz="3000" spc="130" dirty="0">
                <a:solidFill>
                  <a:srgbClr val="00003B"/>
                </a:solidFill>
                <a:latin typeface="Calibri"/>
                <a:cs typeface="Calibri"/>
              </a:rPr>
              <a:t>applications.</a:t>
            </a:r>
            <a:r>
              <a:rPr sz="3000" spc="275" dirty="0">
                <a:solidFill>
                  <a:srgbClr val="00003B"/>
                </a:solidFill>
                <a:latin typeface="Calibri"/>
                <a:cs typeface="Calibri"/>
              </a:rPr>
              <a:t> In</a:t>
            </a:r>
            <a:r>
              <a:rPr sz="3000" spc="270" dirty="0">
                <a:solidFill>
                  <a:srgbClr val="00003B"/>
                </a:solidFill>
                <a:latin typeface="Calibri"/>
                <a:cs typeface="Calibri"/>
              </a:rPr>
              <a:t> </a:t>
            </a:r>
            <a:r>
              <a:rPr sz="3000" spc="125" dirty="0">
                <a:solidFill>
                  <a:srgbClr val="00003B"/>
                </a:solidFill>
                <a:latin typeface="Calibri"/>
                <a:cs typeface="Calibri"/>
              </a:rPr>
              <a:t>this</a:t>
            </a:r>
            <a:r>
              <a:rPr sz="3000" spc="270" dirty="0">
                <a:solidFill>
                  <a:srgbClr val="00003B"/>
                </a:solidFill>
                <a:latin typeface="Calibri"/>
                <a:cs typeface="Calibri"/>
              </a:rPr>
              <a:t> </a:t>
            </a:r>
            <a:r>
              <a:rPr sz="3000" spc="120" dirty="0">
                <a:solidFill>
                  <a:srgbClr val="00003B"/>
                </a:solidFill>
                <a:latin typeface="Calibri"/>
                <a:cs typeface="Calibri"/>
              </a:rPr>
              <a:t>study, </a:t>
            </a:r>
            <a:r>
              <a:rPr sz="3000" spc="145" dirty="0">
                <a:solidFill>
                  <a:srgbClr val="00003B"/>
                </a:solidFill>
                <a:latin typeface="Calibri"/>
                <a:cs typeface="Calibri"/>
              </a:rPr>
              <a:t>we</a:t>
            </a:r>
            <a:r>
              <a:rPr sz="3000" spc="400" dirty="0">
                <a:solidFill>
                  <a:srgbClr val="00003B"/>
                </a:solidFill>
                <a:latin typeface="Calibri"/>
                <a:cs typeface="Calibri"/>
              </a:rPr>
              <a:t> </a:t>
            </a:r>
            <a:r>
              <a:rPr sz="3000" spc="120" dirty="0">
                <a:solidFill>
                  <a:srgbClr val="00003B"/>
                </a:solidFill>
                <a:latin typeface="Calibri"/>
                <a:cs typeface="Calibri"/>
              </a:rPr>
              <a:t>investigate</a:t>
            </a:r>
            <a:r>
              <a:rPr sz="3000" spc="400" dirty="0">
                <a:solidFill>
                  <a:srgbClr val="00003B"/>
                </a:solidFill>
                <a:latin typeface="Calibri"/>
                <a:cs typeface="Calibri"/>
              </a:rPr>
              <a:t> </a:t>
            </a:r>
            <a:r>
              <a:rPr sz="3000" spc="105" dirty="0">
                <a:solidFill>
                  <a:srgbClr val="00003B"/>
                </a:solidFill>
                <a:latin typeface="Calibri"/>
                <a:cs typeface="Calibri"/>
              </a:rPr>
              <a:t>the</a:t>
            </a:r>
            <a:r>
              <a:rPr sz="3000" spc="405" dirty="0">
                <a:solidFill>
                  <a:srgbClr val="00003B"/>
                </a:solidFill>
                <a:latin typeface="Calibri"/>
                <a:cs typeface="Calibri"/>
              </a:rPr>
              <a:t> </a:t>
            </a:r>
            <a:r>
              <a:rPr sz="3000" spc="195" dirty="0">
                <a:solidFill>
                  <a:srgbClr val="00003B"/>
                </a:solidFill>
                <a:latin typeface="Calibri"/>
                <a:cs typeface="Calibri"/>
              </a:rPr>
              <a:t>YOLO</a:t>
            </a:r>
            <a:r>
              <a:rPr sz="3000" spc="400" dirty="0">
                <a:solidFill>
                  <a:srgbClr val="00003B"/>
                </a:solidFill>
                <a:latin typeface="Calibri"/>
                <a:cs typeface="Calibri"/>
              </a:rPr>
              <a:t> </a:t>
            </a:r>
            <a:r>
              <a:rPr sz="3000" spc="125" dirty="0">
                <a:solidFill>
                  <a:srgbClr val="00003B"/>
                </a:solidFill>
                <a:latin typeface="Calibri"/>
                <a:cs typeface="Calibri"/>
              </a:rPr>
              <a:t>algorithm's</a:t>
            </a:r>
            <a:r>
              <a:rPr sz="3000" spc="405" dirty="0">
                <a:solidFill>
                  <a:srgbClr val="00003B"/>
                </a:solidFill>
                <a:latin typeface="Calibri"/>
                <a:cs typeface="Calibri"/>
              </a:rPr>
              <a:t> </a:t>
            </a:r>
            <a:r>
              <a:rPr sz="3000" spc="120" dirty="0">
                <a:solidFill>
                  <a:srgbClr val="00003B"/>
                </a:solidFill>
                <a:latin typeface="Calibri"/>
                <a:cs typeface="Calibri"/>
              </a:rPr>
              <a:t>implementation</a:t>
            </a:r>
            <a:r>
              <a:rPr sz="3000" spc="400" dirty="0">
                <a:solidFill>
                  <a:srgbClr val="00003B"/>
                </a:solidFill>
                <a:latin typeface="Calibri"/>
                <a:cs typeface="Calibri"/>
              </a:rPr>
              <a:t> </a:t>
            </a:r>
            <a:r>
              <a:rPr sz="3000" spc="65" dirty="0">
                <a:solidFill>
                  <a:srgbClr val="00003B"/>
                </a:solidFill>
                <a:latin typeface="Calibri"/>
                <a:cs typeface="Calibri"/>
              </a:rPr>
              <a:t>for</a:t>
            </a:r>
            <a:r>
              <a:rPr sz="3000" spc="405" dirty="0">
                <a:solidFill>
                  <a:srgbClr val="00003B"/>
                </a:solidFill>
                <a:latin typeface="Calibri"/>
                <a:cs typeface="Calibri"/>
              </a:rPr>
              <a:t> </a:t>
            </a:r>
            <a:r>
              <a:rPr sz="3000" spc="125" dirty="0">
                <a:solidFill>
                  <a:srgbClr val="00003B"/>
                </a:solidFill>
                <a:latin typeface="Calibri"/>
                <a:cs typeface="Calibri"/>
              </a:rPr>
              <a:t>people </a:t>
            </a:r>
            <a:r>
              <a:rPr sz="3000" spc="145" dirty="0">
                <a:solidFill>
                  <a:srgbClr val="00003B"/>
                </a:solidFill>
                <a:latin typeface="Calibri"/>
                <a:cs typeface="Calibri"/>
              </a:rPr>
              <a:t>and</a:t>
            </a:r>
            <a:r>
              <a:rPr sz="3000" spc="140" dirty="0">
                <a:solidFill>
                  <a:srgbClr val="00003B"/>
                </a:solidFill>
                <a:latin typeface="Calibri"/>
                <a:cs typeface="Calibri"/>
              </a:rPr>
              <a:t>  </a:t>
            </a:r>
            <a:r>
              <a:rPr sz="3000" spc="130" dirty="0">
                <a:solidFill>
                  <a:srgbClr val="00003B"/>
                </a:solidFill>
                <a:latin typeface="Calibri"/>
                <a:cs typeface="Calibri"/>
              </a:rPr>
              <a:t>vehicle</a:t>
            </a:r>
            <a:r>
              <a:rPr sz="3000" spc="145" dirty="0">
                <a:solidFill>
                  <a:srgbClr val="00003B"/>
                </a:solidFill>
                <a:latin typeface="Calibri"/>
                <a:cs typeface="Calibri"/>
              </a:rPr>
              <a:t>  </a:t>
            </a:r>
            <a:r>
              <a:rPr sz="3000" spc="105" dirty="0">
                <a:solidFill>
                  <a:srgbClr val="00003B"/>
                </a:solidFill>
                <a:latin typeface="Calibri"/>
                <a:cs typeface="Calibri"/>
              </a:rPr>
              <a:t>recognition</a:t>
            </a:r>
            <a:r>
              <a:rPr sz="3000" spc="145" dirty="0">
                <a:solidFill>
                  <a:srgbClr val="00003B"/>
                </a:solidFill>
                <a:latin typeface="Calibri"/>
                <a:cs typeface="Calibri"/>
              </a:rPr>
              <a:t>  and  </a:t>
            </a:r>
            <a:r>
              <a:rPr sz="3000" spc="235" dirty="0">
                <a:solidFill>
                  <a:srgbClr val="00003B"/>
                </a:solidFill>
                <a:latin typeface="Calibri"/>
                <a:cs typeface="Calibri"/>
              </a:rPr>
              <a:t>assess</a:t>
            </a:r>
            <a:r>
              <a:rPr sz="3000" spc="145" dirty="0">
                <a:solidFill>
                  <a:srgbClr val="00003B"/>
                </a:solidFill>
                <a:latin typeface="Calibri"/>
                <a:cs typeface="Calibri"/>
              </a:rPr>
              <a:t>  </a:t>
            </a:r>
            <a:r>
              <a:rPr sz="3000" spc="125" dirty="0">
                <a:solidFill>
                  <a:srgbClr val="00003B"/>
                </a:solidFill>
                <a:latin typeface="Calibri"/>
                <a:cs typeface="Calibri"/>
              </a:rPr>
              <a:t>its</a:t>
            </a:r>
            <a:r>
              <a:rPr sz="3000" spc="145" dirty="0">
                <a:solidFill>
                  <a:srgbClr val="00003B"/>
                </a:solidFill>
                <a:latin typeface="Calibri"/>
                <a:cs typeface="Calibri"/>
              </a:rPr>
              <a:t>  </a:t>
            </a:r>
            <a:r>
              <a:rPr sz="3000" spc="130" dirty="0">
                <a:solidFill>
                  <a:srgbClr val="00003B"/>
                </a:solidFill>
                <a:latin typeface="Calibri"/>
                <a:cs typeface="Calibri"/>
              </a:rPr>
              <a:t>performance</a:t>
            </a:r>
            <a:r>
              <a:rPr sz="3000" spc="145" dirty="0">
                <a:solidFill>
                  <a:srgbClr val="00003B"/>
                </a:solidFill>
                <a:latin typeface="Calibri"/>
                <a:cs typeface="Calibri"/>
              </a:rPr>
              <a:t>  </a:t>
            </a:r>
            <a:r>
              <a:rPr sz="3000" spc="110" dirty="0">
                <a:solidFill>
                  <a:srgbClr val="00003B"/>
                </a:solidFill>
                <a:latin typeface="Calibri"/>
                <a:cs typeface="Calibri"/>
              </a:rPr>
              <a:t>on</a:t>
            </a:r>
            <a:r>
              <a:rPr sz="3000" spc="145" dirty="0">
                <a:solidFill>
                  <a:srgbClr val="00003B"/>
                </a:solidFill>
                <a:latin typeface="Calibri"/>
                <a:cs typeface="Calibri"/>
              </a:rPr>
              <a:t>  Coco </a:t>
            </a:r>
            <a:r>
              <a:rPr sz="3000" spc="114" dirty="0">
                <a:solidFill>
                  <a:srgbClr val="00003B"/>
                </a:solidFill>
                <a:latin typeface="Calibri"/>
                <a:cs typeface="Calibri"/>
              </a:rPr>
              <a:t>dataset.</a:t>
            </a:r>
            <a:endParaRPr sz="3000" dirty="0">
              <a:latin typeface="Calibri"/>
              <a:cs typeface="Calibri"/>
            </a:endParaRPr>
          </a:p>
        </p:txBody>
      </p:sp>
      <p:sp>
        <p:nvSpPr>
          <p:cNvPr id="12" name="object 1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z="5650" spc="60" dirty="0">
                <a:latin typeface="Trebuchet MS"/>
                <a:cs typeface="Trebuchet MS"/>
              </a:rPr>
              <a:t>Introduction</a:t>
            </a:r>
            <a:endParaRPr sz="5650">
              <a:latin typeface="Trebuchet MS"/>
              <a:cs typeface="Trebuchet MS"/>
            </a:endParaRPr>
          </a:p>
        </p:txBody>
      </p:sp>
      <p:sp>
        <p:nvSpPr>
          <p:cNvPr id="13" name="object 13"/>
          <p:cNvSpPr txBox="1"/>
          <p:nvPr/>
        </p:nvSpPr>
        <p:spPr>
          <a:xfrm>
            <a:off x="1016000" y="994282"/>
            <a:ext cx="1392555" cy="361315"/>
          </a:xfrm>
          <a:prstGeom prst="rect">
            <a:avLst/>
          </a:prstGeom>
        </p:spPr>
        <p:txBody>
          <a:bodyPr vert="horz" wrap="square" lIns="0" tIns="12700" rIns="0" bIns="0" rtlCol="0">
            <a:spAutoFit/>
          </a:bodyPr>
          <a:lstStyle/>
          <a:p>
            <a:pPr marL="12700">
              <a:lnSpc>
                <a:spcPct val="100000"/>
              </a:lnSpc>
              <a:spcBef>
                <a:spcPts val="100"/>
              </a:spcBef>
            </a:pPr>
            <a:r>
              <a:rPr sz="2200" b="1" spc="160" dirty="0">
                <a:solidFill>
                  <a:srgbClr val="00003B"/>
                </a:solidFill>
                <a:latin typeface="Calibri"/>
                <a:cs typeface="Calibri"/>
              </a:rPr>
              <a:t>GROUP</a:t>
            </a:r>
            <a:r>
              <a:rPr sz="2200" b="1" spc="30" dirty="0">
                <a:solidFill>
                  <a:srgbClr val="00003B"/>
                </a:solidFill>
                <a:latin typeface="Calibri"/>
                <a:cs typeface="Calibri"/>
              </a:rPr>
              <a:t> </a:t>
            </a:r>
            <a:r>
              <a:rPr sz="2200" b="1" spc="170" dirty="0">
                <a:solidFill>
                  <a:srgbClr val="00003B"/>
                </a:solidFill>
                <a:latin typeface="Calibri"/>
                <a:cs typeface="Calibri"/>
              </a:rPr>
              <a:t>14</a:t>
            </a:r>
            <a:endParaRPr sz="220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922903"/>
            <a:ext cx="7640070" cy="7364095"/>
          </a:xfrm>
          <a:prstGeom prst="rect">
            <a:avLst/>
          </a:prstGeom>
        </p:spPr>
      </p:pic>
      <p:grpSp>
        <p:nvGrpSpPr>
          <p:cNvPr id="3" name="object 3"/>
          <p:cNvGrpSpPr/>
          <p:nvPr/>
        </p:nvGrpSpPr>
        <p:grpSpPr>
          <a:xfrm>
            <a:off x="16757008" y="9237032"/>
            <a:ext cx="504825" cy="504825"/>
            <a:chOff x="16757008" y="9237032"/>
            <a:chExt cx="504825" cy="504825"/>
          </a:xfrm>
        </p:grpSpPr>
        <p:pic>
          <p:nvPicPr>
            <p:cNvPr id="4" name="object 4"/>
            <p:cNvPicPr/>
            <p:nvPr/>
          </p:nvPicPr>
          <p:blipFill>
            <a:blip r:embed="rId3" cstate="print"/>
            <a:stretch>
              <a:fillRect/>
            </a:stretch>
          </p:blipFill>
          <p:spPr>
            <a:xfrm>
              <a:off x="16757008" y="9237032"/>
              <a:ext cx="504825" cy="504825"/>
            </a:xfrm>
            <a:prstGeom prst="rect">
              <a:avLst/>
            </a:prstGeom>
          </p:spPr>
        </p:pic>
        <p:pic>
          <p:nvPicPr>
            <p:cNvPr id="5" name="object 5"/>
            <p:cNvPicPr/>
            <p:nvPr/>
          </p:nvPicPr>
          <p:blipFill>
            <a:blip r:embed="rId4" cstate="print"/>
            <a:stretch>
              <a:fillRect/>
            </a:stretch>
          </p:blipFill>
          <p:spPr>
            <a:xfrm>
              <a:off x="16959862" y="9376067"/>
              <a:ext cx="133354" cy="228091"/>
            </a:xfrm>
            <a:prstGeom prst="rect">
              <a:avLst/>
            </a:prstGeom>
          </p:spPr>
        </p:pic>
      </p:grpSp>
      <p:sp>
        <p:nvSpPr>
          <p:cNvPr id="6" name="object 6"/>
          <p:cNvSpPr txBox="1">
            <a:spLocks noGrp="1"/>
          </p:cNvSpPr>
          <p:nvPr>
            <p:ph type="title"/>
          </p:nvPr>
        </p:nvSpPr>
        <p:spPr>
          <a:xfrm>
            <a:off x="8625113" y="1215551"/>
            <a:ext cx="6941820" cy="889635"/>
          </a:xfrm>
          <a:prstGeom prst="rect">
            <a:avLst/>
          </a:prstGeom>
        </p:spPr>
        <p:txBody>
          <a:bodyPr vert="horz" wrap="square" lIns="0" tIns="15240" rIns="0" bIns="0" rtlCol="0">
            <a:spAutoFit/>
          </a:bodyPr>
          <a:lstStyle/>
          <a:p>
            <a:pPr marL="12700">
              <a:lnSpc>
                <a:spcPct val="100000"/>
              </a:lnSpc>
              <a:spcBef>
                <a:spcPts val="120"/>
              </a:spcBef>
            </a:pPr>
            <a:r>
              <a:rPr sz="5650" spc="260" dirty="0">
                <a:latin typeface="Trebuchet MS"/>
                <a:cs typeface="Trebuchet MS"/>
              </a:rPr>
              <a:t>Dataset</a:t>
            </a:r>
            <a:r>
              <a:rPr sz="5650" spc="-380" dirty="0">
                <a:latin typeface="Trebuchet MS"/>
                <a:cs typeface="Trebuchet MS"/>
              </a:rPr>
              <a:t> </a:t>
            </a:r>
            <a:r>
              <a:rPr sz="5650" spc="95" dirty="0">
                <a:latin typeface="Trebuchet MS"/>
                <a:cs typeface="Trebuchet MS"/>
              </a:rPr>
              <a:t>Description</a:t>
            </a:r>
            <a:endParaRPr sz="5650">
              <a:latin typeface="Trebuchet MS"/>
              <a:cs typeface="Trebuchet MS"/>
            </a:endParaRPr>
          </a:p>
        </p:txBody>
      </p:sp>
      <p:sp>
        <p:nvSpPr>
          <p:cNvPr id="7" name="object 7"/>
          <p:cNvSpPr txBox="1"/>
          <p:nvPr/>
        </p:nvSpPr>
        <p:spPr>
          <a:xfrm>
            <a:off x="8625113" y="2476188"/>
            <a:ext cx="9022715" cy="6498959"/>
          </a:xfrm>
          <a:prstGeom prst="rect">
            <a:avLst/>
          </a:prstGeom>
        </p:spPr>
        <p:txBody>
          <a:bodyPr vert="horz" wrap="square" lIns="0" tIns="12065" rIns="0" bIns="0" rtlCol="0">
            <a:spAutoFit/>
          </a:bodyPr>
          <a:lstStyle/>
          <a:p>
            <a:pPr marL="12700" marR="5080" algn="just">
              <a:lnSpc>
                <a:spcPct val="116700"/>
              </a:lnSpc>
              <a:spcBef>
                <a:spcPts val="95"/>
              </a:spcBef>
            </a:pPr>
            <a:r>
              <a:rPr lang="en-IN" sz="3000" b="1" dirty="0">
                <a:latin typeface="Calibri"/>
                <a:cs typeface="Calibri"/>
              </a:rPr>
              <a:t>Coco Dataset</a:t>
            </a:r>
          </a:p>
          <a:p>
            <a:pPr marL="12700" marR="5080" algn="just">
              <a:lnSpc>
                <a:spcPct val="116700"/>
              </a:lnSpc>
              <a:spcBef>
                <a:spcPts val="95"/>
              </a:spcBef>
            </a:pPr>
            <a:r>
              <a:rPr lang="en-US" sz="3000" dirty="0">
                <a:latin typeface="Calibri"/>
                <a:cs typeface="Calibri"/>
              </a:rPr>
              <a:t>The Common Objects in Context (COCO) dataset is a widely used dataset for object detection tasks, with a substantial and diverse collection of annotated images that can be used to train and test object detection algorithms.</a:t>
            </a:r>
          </a:p>
          <a:p>
            <a:pPr marL="12700" marR="5080" algn="just">
              <a:lnSpc>
                <a:spcPct val="116700"/>
              </a:lnSpc>
              <a:spcBef>
                <a:spcPts val="95"/>
              </a:spcBef>
            </a:pPr>
            <a:r>
              <a:rPr lang="en-US" sz="3000" b="1" dirty="0">
                <a:latin typeface="Calibri"/>
                <a:cs typeface="Calibri"/>
              </a:rPr>
              <a:t>Udacity Self Driving Car Dataset</a:t>
            </a:r>
          </a:p>
          <a:p>
            <a:pPr marL="12700" marR="5080" algn="just">
              <a:lnSpc>
                <a:spcPct val="116700"/>
              </a:lnSpc>
              <a:spcBef>
                <a:spcPts val="95"/>
              </a:spcBef>
            </a:pPr>
            <a:r>
              <a:rPr lang="en-US" sz="3000" dirty="0">
                <a:latin typeface="Calibri"/>
                <a:cs typeface="Calibri"/>
              </a:rPr>
              <a:t>The Udacity Self-Driving Car Dataset is a high-quality dataset with annotations provided by human experts, containing diverse images captured from different angles and distances, suitable for testing object detection algorithms' effectiveness.</a:t>
            </a:r>
            <a:endParaRPr lang="en-IN" sz="3000" dirty="0">
              <a:latin typeface="Calibri"/>
              <a:cs typeface="Calibri"/>
            </a:endParaRPr>
          </a:p>
        </p:txBody>
      </p:sp>
      <p:sp>
        <p:nvSpPr>
          <p:cNvPr id="8" name="object 8"/>
          <p:cNvSpPr txBox="1"/>
          <p:nvPr/>
        </p:nvSpPr>
        <p:spPr>
          <a:xfrm>
            <a:off x="1016000" y="994282"/>
            <a:ext cx="1392555" cy="361315"/>
          </a:xfrm>
          <a:prstGeom prst="rect">
            <a:avLst/>
          </a:prstGeom>
        </p:spPr>
        <p:txBody>
          <a:bodyPr vert="horz" wrap="square" lIns="0" tIns="12700" rIns="0" bIns="0" rtlCol="0">
            <a:spAutoFit/>
          </a:bodyPr>
          <a:lstStyle/>
          <a:p>
            <a:pPr marL="12700">
              <a:lnSpc>
                <a:spcPct val="100000"/>
              </a:lnSpc>
              <a:spcBef>
                <a:spcPts val="100"/>
              </a:spcBef>
            </a:pPr>
            <a:r>
              <a:rPr sz="2200" b="1" spc="160" dirty="0">
                <a:solidFill>
                  <a:srgbClr val="00003B"/>
                </a:solidFill>
                <a:latin typeface="Calibri"/>
                <a:cs typeface="Calibri"/>
              </a:rPr>
              <a:t>GROUP</a:t>
            </a:r>
            <a:r>
              <a:rPr sz="2200" b="1" spc="30" dirty="0">
                <a:solidFill>
                  <a:srgbClr val="00003B"/>
                </a:solidFill>
                <a:latin typeface="Calibri"/>
                <a:cs typeface="Calibri"/>
              </a:rPr>
              <a:t> </a:t>
            </a:r>
            <a:r>
              <a:rPr sz="2200" b="1" spc="170" dirty="0">
                <a:solidFill>
                  <a:srgbClr val="00003B"/>
                </a:solidFill>
                <a:latin typeface="Calibri"/>
                <a:cs typeface="Calibri"/>
              </a:rPr>
              <a:t>14</a:t>
            </a:r>
            <a:endParaRPr sz="220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900390"/>
            <a:ext cx="7848600" cy="7962897"/>
          </a:xfrm>
          <a:prstGeom prst="rect">
            <a:avLst/>
          </a:prstGeom>
        </p:spPr>
      </p:pic>
      <p:grpSp>
        <p:nvGrpSpPr>
          <p:cNvPr id="3" name="object 3"/>
          <p:cNvGrpSpPr/>
          <p:nvPr/>
        </p:nvGrpSpPr>
        <p:grpSpPr>
          <a:xfrm>
            <a:off x="16757008" y="8985884"/>
            <a:ext cx="504825" cy="504825"/>
            <a:chOff x="16757008" y="8985884"/>
            <a:chExt cx="504825" cy="504825"/>
          </a:xfrm>
        </p:grpSpPr>
        <p:pic>
          <p:nvPicPr>
            <p:cNvPr id="4" name="object 4"/>
            <p:cNvPicPr/>
            <p:nvPr/>
          </p:nvPicPr>
          <p:blipFill>
            <a:blip r:embed="rId3" cstate="print"/>
            <a:stretch>
              <a:fillRect/>
            </a:stretch>
          </p:blipFill>
          <p:spPr>
            <a:xfrm>
              <a:off x="16757008" y="8985884"/>
              <a:ext cx="504825" cy="504825"/>
            </a:xfrm>
            <a:prstGeom prst="rect">
              <a:avLst/>
            </a:prstGeom>
          </p:spPr>
        </p:pic>
        <p:pic>
          <p:nvPicPr>
            <p:cNvPr id="5" name="object 5"/>
            <p:cNvPicPr/>
            <p:nvPr/>
          </p:nvPicPr>
          <p:blipFill>
            <a:blip r:embed="rId4" cstate="print"/>
            <a:stretch>
              <a:fillRect/>
            </a:stretch>
          </p:blipFill>
          <p:spPr>
            <a:xfrm>
              <a:off x="16959862" y="9124917"/>
              <a:ext cx="133354" cy="228091"/>
            </a:xfrm>
            <a:prstGeom prst="rect">
              <a:avLst/>
            </a:prstGeom>
          </p:spPr>
        </p:pic>
      </p:grpSp>
      <p:sp>
        <p:nvSpPr>
          <p:cNvPr id="6" name="object 6"/>
          <p:cNvSpPr txBox="1">
            <a:spLocks noGrp="1"/>
          </p:cNvSpPr>
          <p:nvPr>
            <p:ph type="title"/>
          </p:nvPr>
        </p:nvSpPr>
        <p:spPr>
          <a:xfrm>
            <a:off x="978794" y="1321085"/>
            <a:ext cx="16256000" cy="1092200"/>
          </a:xfrm>
          <a:prstGeom prst="rect">
            <a:avLst/>
          </a:prstGeom>
        </p:spPr>
        <p:txBody>
          <a:bodyPr vert="horz" wrap="square" lIns="0" tIns="228114" rIns="0" bIns="0" rtlCol="0">
            <a:spAutoFit/>
          </a:bodyPr>
          <a:lstStyle/>
          <a:p>
            <a:pPr marL="8354695" algn="l">
              <a:lnSpc>
                <a:spcPct val="100000"/>
              </a:lnSpc>
              <a:spcBef>
                <a:spcPts val="120"/>
              </a:spcBef>
            </a:pPr>
            <a:r>
              <a:rPr sz="5650" spc="245" dirty="0">
                <a:latin typeface="Arial"/>
                <a:cs typeface="Arial"/>
              </a:rPr>
              <a:t>Data</a:t>
            </a:r>
            <a:r>
              <a:rPr sz="5650" spc="-260" dirty="0">
                <a:latin typeface="Arial"/>
                <a:cs typeface="Arial"/>
              </a:rPr>
              <a:t> </a:t>
            </a:r>
            <a:r>
              <a:rPr sz="5650" spc="-55" dirty="0">
                <a:latin typeface="Arial"/>
                <a:cs typeface="Arial"/>
              </a:rPr>
              <a:t>Preprocessing</a:t>
            </a:r>
            <a:endParaRPr sz="5650" dirty="0">
              <a:latin typeface="Arial"/>
              <a:cs typeface="Arial"/>
            </a:endParaRPr>
          </a:p>
        </p:txBody>
      </p:sp>
      <p:sp>
        <p:nvSpPr>
          <p:cNvPr id="8" name="object 8"/>
          <p:cNvSpPr txBox="1"/>
          <p:nvPr/>
        </p:nvSpPr>
        <p:spPr>
          <a:xfrm>
            <a:off x="1016000" y="994282"/>
            <a:ext cx="1392555" cy="361315"/>
          </a:xfrm>
          <a:prstGeom prst="rect">
            <a:avLst/>
          </a:prstGeom>
        </p:spPr>
        <p:txBody>
          <a:bodyPr vert="horz" wrap="square" lIns="0" tIns="12700" rIns="0" bIns="0" rtlCol="0">
            <a:spAutoFit/>
          </a:bodyPr>
          <a:lstStyle/>
          <a:p>
            <a:pPr marL="12700">
              <a:lnSpc>
                <a:spcPct val="100000"/>
              </a:lnSpc>
              <a:spcBef>
                <a:spcPts val="100"/>
              </a:spcBef>
            </a:pPr>
            <a:r>
              <a:rPr sz="2200" b="1" spc="160" dirty="0">
                <a:solidFill>
                  <a:srgbClr val="00003B"/>
                </a:solidFill>
                <a:latin typeface="Calibri"/>
                <a:cs typeface="Calibri"/>
              </a:rPr>
              <a:t>GROUP</a:t>
            </a:r>
            <a:r>
              <a:rPr sz="2200" b="1" spc="30" dirty="0">
                <a:solidFill>
                  <a:srgbClr val="00003B"/>
                </a:solidFill>
                <a:latin typeface="Calibri"/>
                <a:cs typeface="Calibri"/>
              </a:rPr>
              <a:t> </a:t>
            </a:r>
            <a:r>
              <a:rPr sz="2200" b="1" spc="170" dirty="0">
                <a:solidFill>
                  <a:srgbClr val="00003B"/>
                </a:solidFill>
                <a:latin typeface="Calibri"/>
                <a:cs typeface="Calibri"/>
              </a:rPr>
              <a:t>14</a:t>
            </a:r>
            <a:endParaRPr sz="2200" dirty="0">
              <a:latin typeface="Calibri"/>
              <a:cs typeface="Calibri"/>
            </a:endParaRPr>
          </a:p>
        </p:txBody>
      </p:sp>
      <p:sp>
        <p:nvSpPr>
          <p:cNvPr id="9" name="object 6">
            <a:extLst>
              <a:ext uri="{FF2B5EF4-FFF2-40B4-BE49-F238E27FC236}">
                <a16:creationId xmlns:a16="http://schemas.microsoft.com/office/drawing/2014/main" id="{A0F8C0E8-68DE-CFA1-4700-76A456A95F95}"/>
              </a:ext>
            </a:extLst>
          </p:cNvPr>
          <p:cNvSpPr txBox="1"/>
          <p:nvPr/>
        </p:nvSpPr>
        <p:spPr>
          <a:xfrm>
            <a:off x="8153529" y="2579916"/>
            <a:ext cx="9789997" cy="6907019"/>
          </a:xfrm>
          <a:prstGeom prst="rect">
            <a:avLst/>
          </a:prstGeom>
        </p:spPr>
        <p:txBody>
          <a:bodyPr vert="horz" wrap="square" lIns="0" tIns="12700" rIns="0" bIns="0" rtlCol="0">
            <a:spAutoFit/>
          </a:bodyPr>
          <a:lstStyle/>
          <a:p>
            <a:pPr algn="l">
              <a:buFont typeface="+mj-lt"/>
              <a:buAutoNum type="arabicPeriod"/>
            </a:pPr>
            <a:r>
              <a:rPr lang="en-US" sz="2800" b="1" i="0" dirty="0">
                <a:solidFill>
                  <a:schemeClr val="tx1"/>
                </a:solidFill>
                <a:effectLst/>
                <a:latin typeface="+mn-lt"/>
              </a:rPr>
              <a:t>Data Cleaning</a:t>
            </a:r>
            <a:r>
              <a:rPr lang="en-US" sz="2800" b="0" i="0" dirty="0">
                <a:solidFill>
                  <a:schemeClr val="tx1"/>
                </a:solidFill>
                <a:effectLst/>
                <a:latin typeface="+mn-lt"/>
              </a:rPr>
              <a:t>: The code ensures the dataset is free of errors and inconsistencies by checking for and removing any corrupt or invalid files. It also properly formats the data for use in the object detection model.</a:t>
            </a:r>
          </a:p>
          <a:p>
            <a:pPr algn="l">
              <a:buFont typeface="+mj-lt"/>
              <a:buAutoNum type="arabicPeriod"/>
            </a:pPr>
            <a:r>
              <a:rPr lang="en-US" sz="2800" b="1" i="0" dirty="0">
                <a:solidFill>
                  <a:schemeClr val="tx1"/>
                </a:solidFill>
                <a:effectLst/>
                <a:latin typeface="+mn-lt"/>
              </a:rPr>
              <a:t>Data Transformation: </a:t>
            </a:r>
            <a:r>
              <a:rPr lang="en-US" sz="2800" b="0" i="0" dirty="0">
                <a:solidFill>
                  <a:schemeClr val="tx1"/>
                </a:solidFill>
                <a:effectLst/>
                <a:latin typeface="+mn-lt"/>
              </a:rPr>
              <a:t>The code transforms the dataset by sorting the images into different sets based on their classification. This allows for proper training, validation, and testing of the object detection model.</a:t>
            </a:r>
          </a:p>
          <a:p>
            <a:pPr algn="l">
              <a:buFont typeface="+mj-lt"/>
              <a:buAutoNum type="arabicPeriod"/>
            </a:pPr>
            <a:r>
              <a:rPr lang="en-US" sz="2800" b="1" i="0" dirty="0">
                <a:solidFill>
                  <a:schemeClr val="tx1"/>
                </a:solidFill>
                <a:effectLst/>
                <a:latin typeface="+mn-lt"/>
              </a:rPr>
              <a:t>Data Integration: </a:t>
            </a:r>
            <a:r>
              <a:rPr lang="en-US" sz="2800" b="0" i="0" dirty="0">
                <a:solidFill>
                  <a:schemeClr val="tx1"/>
                </a:solidFill>
                <a:effectLst/>
                <a:latin typeface="+mn-lt"/>
              </a:rPr>
              <a:t>The code integrates the data by merging the images with their corresponding label files and placing them into their designated directories. This allows for easy access and organization of the data for training the object detection model.</a:t>
            </a:r>
          </a:p>
          <a:p>
            <a:pPr algn="l">
              <a:buFont typeface="+mj-lt"/>
              <a:buAutoNum type="arabicPeriod"/>
            </a:pPr>
            <a:r>
              <a:rPr lang="en-US" sz="2800" b="1" i="0" dirty="0">
                <a:solidFill>
                  <a:schemeClr val="tx1"/>
                </a:solidFill>
                <a:effectLst/>
                <a:latin typeface="+mn-lt"/>
              </a:rPr>
              <a:t>Data Reduction: </a:t>
            </a:r>
            <a:r>
              <a:rPr lang="en-US" sz="2800" b="0" i="0" dirty="0">
                <a:solidFill>
                  <a:schemeClr val="tx1"/>
                </a:solidFill>
                <a:effectLst/>
                <a:latin typeface="+mn-lt"/>
              </a:rPr>
              <a:t>The code reduces the dataset by selecting a portion of the images for training, validation, and testing. This allows for more efficient use of computing resources and a quicker training process for the object detection model.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27600" y="3209607"/>
            <a:ext cx="8060399" cy="7077391"/>
          </a:xfrm>
          <a:prstGeom prst="rect">
            <a:avLst/>
          </a:prstGeom>
        </p:spPr>
      </p:pic>
      <p:grpSp>
        <p:nvGrpSpPr>
          <p:cNvPr id="3" name="object 3"/>
          <p:cNvGrpSpPr/>
          <p:nvPr/>
        </p:nvGrpSpPr>
        <p:grpSpPr>
          <a:xfrm>
            <a:off x="9294883" y="9294764"/>
            <a:ext cx="504825" cy="504825"/>
            <a:chOff x="9294883" y="9294764"/>
            <a:chExt cx="504825" cy="504825"/>
          </a:xfrm>
        </p:grpSpPr>
        <p:pic>
          <p:nvPicPr>
            <p:cNvPr id="4" name="object 4"/>
            <p:cNvPicPr/>
            <p:nvPr/>
          </p:nvPicPr>
          <p:blipFill>
            <a:blip r:embed="rId3" cstate="print"/>
            <a:stretch>
              <a:fillRect/>
            </a:stretch>
          </p:blipFill>
          <p:spPr>
            <a:xfrm>
              <a:off x="9294883" y="9294764"/>
              <a:ext cx="504825" cy="504825"/>
            </a:xfrm>
            <a:prstGeom prst="rect">
              <a:avLst/>
            </a:prstGeom>
          </p:spPr>
        </p:pic>
        <p:pic>
          <p:nvPicPr>
            <p:cNvPr id="5" name="object 5"/>
            <p:cNvPicPr/>
            <p:nvPr/>
          </p:nvPicPr>
          <p:blipFill>
            <a:blip r:embed="rId4" cstate="print"/>
            <a:stretch>
              <a:fillRect/>
            </a:stretch>
          </p:blipFill>
          <p:spPr>
            <a:xfrm>
              <a:off x="9480248" y="9433797"/>
              <a:ext cx="133354" cy="228091"/>
            </a:xfrm>
            <a:prstGeom prst="rect">
              <a:avLst/>
            </a:prstGeom>
          </p:spPr>
        </p:pic>
      </p:grpSp>
      <p:sp>
        <p:nvSpPr>
          <p:cNvPr id="6" name="object 6"/>
          <p:cNvSpPr txBox="1"/>
          <p:nvPr/>
        </p:nvSpPr>
        <p:spPr>
          <a:xfrm>
            <a:off x="1274315" y="1081230"/>
            <a:ext cx="1392555" cy="361315"/>
          </a:xfrm>
          <a:prstGeom prst="rect">
            <a:avLst/>
          </a:prstGeom>
        </p:spPr>
        <p:txBody>
          <a:bodyPr vert="horz" wrap="square" lIns="0" tIns="12700" rIns="0" bIns="0" rtlCol="0">
            <a:spAutoFit/>
          </a:bodyPr>
          <a:lstStyle/>
          <a:p>
            <a:pPr marL="12700">
              <a:lnSpc>
                <a:spcPct val="100000"/>
              </a:lnSpc>
              <a:spcBef>
                <a:spcPts val="100"/>
              </a:spcBef>
            </a:pPr>
            <a:r>
              <a:rPr sz="2200" b="1" spc="160" dirty="0">
                <a:solidFill>
                  <a:srgbClr val="00003B"/>
                </a:solidFill>
                <a:latin typeface="Calibri"/>
                <a:cs typeface="Calibri"/>
              </a:rPr>
              <a:t>GROUP</a:t>
            </a:r>
            <a:r>
              <a:rPr sz="2200" b="1" spc="30" dirty="0">
                <a:solidFill>
                  <a:srgbClr val="00003B"/>
                </a:solidFill>
                <a:latin typeface="Calibri"/>
                <a:cs typeface="Calibri"/>
              </a:rPr>
              <a:t> </a:t>
            </a:r>
            <a:r>
              <a:rPr sz="2200" b="1" spc="170" dirty="0">
                <a:solidFill>
                  <a:srgbClr val="00003B"/>
                </a:solidFill>
                <a:latin typeface="Calibri"/>
                <a:cs typeface="Calibri"/>
              </a:rPr>
              <a:t>14</a:t>
            </a:r>
            <a:endParaRPr sz="2200">
              <a:latin typeface="Calibri"/>
              <a:cs typeface="Calibri"/>
            </a:endParaRPr>
          </a:p>
        </p:txBody>
      </p:sp>
      <p:sp>
        <p:nvSpPr>
          <p:cNvPr id="7" name="object 7"/>
          <p:cNvSpPr txBox="1">
            <a:spLocks noGrp="1"/>
          </p:cNvSpPr>
          <p:nvPr>
            <p:ph type="title"/>
          </p:nvPr>
        </p:nvSpPr>
        <p:spPr>
          <a:xfrm>
            <a:off x="1016000" y="1944155"/>
            <a:ext cx="6430010" cy="1092200"/>
          </a:xfrm>
          <a:prstGeom prst="rect">
            <a:avLst/>
          </a:prstGeom>
        </p:spPr>
        <p:txBody>
          <a:bodyPr vert="horz" wrap="square" lIns="0" tIns="12700" rIns="0" bIns="0" rtlCol="0">
            <a:spAutoFit/>
          </a:bodyPr>
          <a:lstStyle/>
          <a:p>
            <a:pPr marL="12700">
              <a:lnSpc>
                <a:spcPct val="100000"/>
              </a:lnSpc>
              <a:spcBef>
                <a:spcPts val="100"/>
              </a:spcBef>
            </a:pPr>
            <a:r>
              <a:rPr spc="-130" dirty="0"/>
              <a:t>Model</a:t>
            </a:r>
            <a:r>
              <a:rPr spc="-409" dirty="0"/>
              <a:t> </a:t>
            </a:r>
            <a:r>
              <a:rPr spc="-114" dirty="0"/>
              <a:t>Training</a:t>
            </a:r>
          </a:p>
        </p:txBody>
      </p:sp>
      <p:sp>
        <p:nvSpPr>
          <p:cNvPr id="8" name="object 8"/>
          <p:cNvSpPr txBox="1"/>
          <p:nvPr/>
        </p:nvSpPr>
        <p:spPr>
          <a:xfrm>
            <a:off x="1016000" y="3284847"/>
            <a:ext cx="8071484" cy="5480668"/>
          </a:xfrm>
          <a:prstGeom prst="rect">
            <a:avLst/>
          </a:prstGeom>
        </p:spPr>
        <p:txBody>
          <a:bodyPr vert="horz" wrap="square" lIns="0" tIns="12700" rIns="0" bIns="0" rtlCol="0">
            <a:spAutoFit/>
          </a:bodyPr>
          <a:lstStyle/>
          <a:p>
            <a:pPr marL="12700" marR="5080" algn="just">
              <a:lnSpc>
                <a:spcPct val="116100"/>
              </a:lnSpc>
              <a:spcBef>
                <a:spcPts val="100"/>
              </a:spcBef>
            </a:pPr>
            <a:r>
              <a:rPr lang="en-US" sz="2800" spc="155" dirty="0">
                <a:solidFill>
                  <a:srgbClr val="00003B"/>
                </a:solidFill>
                <a:latin typeface="Calibri"/>
                <a:cs typeface="Calibri"/>
              </a:rPr>
              <a:t>The model training process using YOLOv5 involves the following steps: preprocessing and organizing the data into separate sets for training, validation, and testing; selecting and configuring the YOLOv5 architecture for the specific object detection task; training the model using the training set and evaluating its performance using the validation set; testing the trained model using the test set; and using the trained model for inference on new images to detect objects in real-world scenarios.</a:t>
            </a:r>
            <a:endParaRPr lang="en-US" sz="2800" dirty="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2034585"/>
            <a:ext cx="7945120" cy="1092200"/>
          </a:xfrm>
          <a:prstGeom prst="rect">
            <a:avLst/>
          </a:prstGeom>
        </p:spPr>
        <p:txBody>
          <a:bodyPr vert="horz" wrap="square" lIns="0" tIns="12700" rIns="0" bIns="0" rtlCol="0">
            <a:spAutoFit/>
          </a:bodyPr>
          <a:lstStyle/>
          <a:p>
            <a:pPr marL="12700">
              <a:lnSpc>
                <a:spcPct val="100000"/>
              </a:lnSpc>
              <a:spcBef>
                <a:spcPts val="100"/>
              </a:spcBef>
            </a:pPr>
            <a:r>
              <a:rPr spc="-300" dirty="0"/>
              <a:t>YOLO</a:t>
            </a:r>
            <a:r>
              <a:rPr spc="-440" dirty="0"/>
              <a:t> </a:t>
            </a:r>
            <a:r>
              <a:rPr spc="-35" dirty="0"/>
              <a:t>architecture</a:t>
            </a:r>
          </a:p>
        </p:txBody>
      </p:sp>
      <p:sp>
        <p:nvSpPr>
          <p:cNvPr id="3" name="object 3"/>
          <p:cNvSpPr txBox="1"/>
          <p:nvPr/>
        </p:nvSpPr>
        <p:spPr>
          <a:xfrm>
            <a:off x="1016000" y="994282"/>
            <a:ext cx="1392555" cy="361315"/>
          </a:xfrm>
          <a:prstGeom prst="rect">
            <a:avLst/>
          </a:prstGeom>
        </p:spPr>
        <p:txBody>
          <a:bodyPr vert="horz" wrap="square" lIns="0" tIns="12700" rIns="0" bIns="0" rtlCol="0">
            <a:spAutoFit/>
          </a:bodyPr>
          <a:lstStyle/>
          <a:p>
            <a:pPr marL="12700">
              <a:lnSpc>
                <a:spcPct val="100000"/>
              </a:lnSpc>
              <a:spcBef>
                <a:spcPts val="100"/>
              </a:spcBef>
            </a:pPr>
            <a:r>
              <a:rPr sz="2200" b="1" spc="160" dirty="0">
                <a:solidFill>
                  <a:srgbClr val="00003B"/>
                </a:solidFill>
                <a:latin typeface="Calibri"/>
                <a:cs typeface="Calibri"/>
              </a:rPr>
              <a:t>GROUP</a:t>
            </a:r>
            <a:r>
              <a:rPr sz="2200" b="1" spc="30" dirty="0">
                <a:solidFill>
                  <a:srgbClr val="00003B"/>
                </a:solidFill>
                <a:latin typeface="Calibri"/>
                <a:cs typeface="Calibri"/>
              </a:rPr>
              <a:t> </a:t>
            </a:r>
            <a:r>
              <a:rPr sz="2200" b="1" spc="170" dirty="0">
                <a:solidFill>
                  <a:srgbClr val="00003B"/>
                </a:solidFill>
                <a:latin typeface="Calibri"/>
                <a:cs typeface="Calibri"/>
              </a:rPr>
              <a:t>14</a:t>
            </a:r>
            <a:endParaRPr sz="2200">
              <a:latin typeface="Calibri"/>
              <a:cs typeface="Calibri"/>
            </a:endParaRPr>
          </a:p>
        </p:txBody>
      </p:sp>
      <p:grpSp>
        <p:nvGrpSpPr>
          <p:cNvPr id="4" name="object 4"/>
          <p:cNvGrpSpPr/>
          <p:nvPr/>
        </p:nvGrpSpPr>
        <p:grpSpPr>
          <a:xfrm>
            <a:off x="16176096" y="8238008"/>
            <a:ext cx="504825" cy="504825"/>
            <a:chOff x="16176096" y="8238008"/>
            <a:chExt cx="504825" cy="504825"/>
          </a:xfrm>
        </p:grpSpPr>
        <p:pic>
          <p:nvPicPr>
            <p:cNvPr id="5" name="object 5"/>
            <p:cNvPicPr/>
            <p:nvPr/>
          </p:nvPicPr>
          <p:blipFill>
            <a:blip r:embed="rId2" cstate="print"/>
            <a:stretch>
              <a:fillRect/>
            </a:stretch>
          </p:blipFill>
          <p:spPr>
            <a:xfrm>
              <a:off x="16176096" y="8238008"/>
              <a:ext cx="504825" cy="504825"/>
            </a:xfrm>
            <a:prstGeom prst="rect">
              <a:avLst/>
            </a:prstGeom>
          </p:spPr>
        </p:pic>
        <p:pic>
          <p:nvPicPr>
            <p:cNvPr id="6" name="object 6"/>
            <p:cNvPicPr/>
            <p:nvPr/>
          </p:nvPicPr>
          <p:blipFill>
            <a:blip r:embed="rId3" cstate="print"/>
            <a:stretch>
              <a:fillRect/>
            </a:stretch>
          </p:blipFill>
          <p:spPr>
            <a:xfrm>
              <a:off x="16361462" y="8377042"/>
              <a:ext cx="133354" cy="228091"/>
            </a:xfrm>
            <a:prstGeom prst="rect">
              <a:avLst/>
            </a:prstGeom>
          </p:spPr>
        </p:pic>
      </p:grpSp>
      <p:sp>
        <p:nvSpPr>
          <p:cNvPr id="7" name="object 7"/>
          <p:cNvSpPr txBox="1"/>
          <p:nvPr/>
        </p:nvSpPr>
        <p:spPr>
          <a:xfrm>
            <a:off x="1016000" y="3619500"/>
            <a:ext cx="15233015" cy="3981218"/>
          </a:xfrm>
          <a:prstGeom prst="rect">
            <a:avLst/>
          </a:prstGeom>
        </p:spPr>
        <p:txBody>
          <a:bodyPr vert="horz" wrap="square" lIns="0" tIns="12700" rIns="0" bIns="0" rtlCol="0">
            <a:spAutoFit/>
          </a:bodyPr>
          <a:lstStyle/>
          <a:p>
            <a:pPr marL="12700" marR="5715" algn="just">
              <a:lnSpc>
                <a:spcPct val="116100"/>
              </a:lnSpc>
              <a:spcBef>
                <a:spcPts val="100"/>
              </a:spcBef>
            </a:pPr>
            <a:r>
              <a:rPr lang="en-US" sz="2800" dirty="0">
                <a:latin typeface="Calibri"/>
                <a:cs typeface="Calibri"/>
              </a:rPr>
              <a:t>YOLOv5 is an advanced object detection algorithm used for identifying and locating objects within images or video frames. It is an improved version of YOLOv4 and is highly accurate and fast. YOLOv5 uses a single neural network to predict bounding boxes and class probabilities for objects in an image by dividing it into a grid of cells and applying convolutional filters to each cell. This results in real-time object detection and tracking and high accuracy detection of small objects. YOLOv5 is lightweight, allowing for fast inference speeds even on low-end hardware, and can be customized for specific use cases such as detecting faces or vehicles. Overall, YOLOv5 is widely used in various applications, including autonomous vehicles, security systems, and robotics.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70" dirty="0"/>
              <a:t>Modify</a:t>
            </a:r>
            <a:r>
              <a:rPr spc="-420" dirty="0"/>
              <a:t> </a:t>
            </a:r>
            <a:r>
              <a:rPr spc="-300" dirty="0"/>
              <a:t>YOLO</a:t>
            </a:r>
            <a:r>
              <a:rPr spc="-415" dirty="0"/>
              <a:t> </a:t>
            </a:r>
            <a:r>
              <a:rPr spc="-25" dirty="0"/>
              <a:t>architecture</a:t>
            </a:r>
          </a:p>
        </p:txBody>
      </p:sp>
      <p:sp>
        <p:nvSpPr>
          <p:cNvPr id="3" name="object 3"/>
          <p:cNvSpPr txBox="1"/>
          <p:nvPr/>
        </p:nvSpPr>
        <p:spPr>
          <a:xfrm>
            <a:off x="1016000" y="994282"/>
            <a:ext cx="1392555" cy="361315"/>
          </a:xfrm>
          <a:prstGeom prst="rect">
            <a:avLst/>
          </a:prstGeom>
        </p:spPr>
        <p:txBody>
          <a:bodyPr vert="horz" wrap="square" lIns="0" tIns="12700" rIns="0" bIns="0" rtlCol="0">
            <a:spAutoFit/>
          </a:bodyPr>
          <a:lstStyle/>
          <a:p>
            <a:pPr marL="12700">
              <a:lnSpc>
                <a:spcPct val="100000"/>
              </a:lnSpc>
              <a:spcBef>
                <a:spcPts val="100"/>
              </a:spcBef>
            </a:pPr>
            <a:r>
              <a:rPr sz="2200" b="1" spc="160" dirty="0">
                <a:solidFill>
                  <a:srgbClr val="00003B"/>
                </a:solidFill>
                <a:latin typeface="Calibri"/>
                <a:cs typeface="Calibri"/>
              </a:rPr>
              <a:t>GROUP</a:t>
            </a:r>
            <a:r>
              <a:rPr sz="2200" b="1" spc="30" dirty="0">
                <a:solidFill>
                  <a:srgbClr val="00003B"/>
                </a:solidFill>
                <a:latin typeface="Calibri"/>
                <a:cs typeface="Calibri"/>
              </a:rPr>
              <a:t> </a:t>
            </a:r>
            <a:r>
              <a:rPr sz="2200" b="1" spc="170" dirty="0">
                <a:solidFill>
                  <a:srgbClr val="00003B"/>
                </a:solidFill>
                <a:latin typeface="Calibri"/>
                <a:cs typeface="Calibri"/>
              </a:rPr>
              <a:t>14</a:t>
            </a:r>
            <a:endParaRPr sz="2200">
              <a:latin typeface="Calibri"/>
              <a:cs typeface="Calibri"/>
            </a:endParaRPr>
          </a:p>
        </p:txBody>
      </p:sp>
      <p:sp>
        <p:nvSpPr>
          <p:cNvPr id="6" name="object 6"/>
          <p:cNvSpPr txBox="1"/>
          <p:nvPr/>
        </p:nvSpPr>
        <p:spPr>
          <a:xfrm>
            <a:off x="1359719" y="3292736"/>
            <a:ext cx="14820265" cy="4481035"/>
          </a:xfrm>
          <a:prstGeom prst="rect">
            <a:avLst/>
          </a:prstGeom>
        </p:spPr>
        <p:txBody>
          <a:bodyPr vert="horz" wrap="square" lIns="0" tIns="12700" rIns="0" bIns="0" rtlCol="0">
            <a:spAutoFit/>
          </a:bodyPr>
          <a:lstStyle/>
          <a:p>
            <a:pPr marL="12700" marR="6985" algn="just">
              <a:lnSpc>
                <a:spcPct val="116100"/>
              </a:lnSpc>
              <a:spcBef>
                <a:spcPts val="100"/>
              </a:spcBef>
            </a:pPr>
            <a:r>
              <a:rPr lang="en-US" sz="2800" dirty="0">
                <a:latin typeface="Calibri"/>
                <a:cs typeface="Calibri"/>
              </a:rPr>
              <a:t>To modify the YOLO architecture by freezing layers and training only the last layer, we would start by loading pre-trained weights for all layers except the last one. The lower layers of a neural network learn general features while the higher layers learn specialized features. By freezing the weights of the pre-trained layers, we can extract general features from the input while training a new layer to learn specific features for the problem at hand. Only the weights of the new layer would be updated during training, while the pre-trained layers would remain fixed. This modification can be useful when working with limited training data, as it allows us to leverage the knowledge learned by pre-trained layers while still fine-tuning the network for the specific problem. It's important to note that there are many other ways to modify and customize the YOLO architecture based on specific requirements.</a:t>
            </a:r>
            <a:endParaRPr sz="2800" dirty="0">
              <a:latin typeface="Calibri"/>
              <a:cs typeface="Calibri"/>
            </a:endParaRPr>
          </a:p>
        </p:txBody>
      </p:sp>
      <p:grpSp>
        <p:nvGrpSpPr>
          <p:cNvPr id="7" name="object 7"/>
          <p:cNvGrpSpPr/>
          <p:nvPr/>
        </p:nvGrpSpPr>
        <p:grpSpPr>
          <a:xfrm>
            <a:off x="16176096" y="8238008"/>
            <a:ext cx="504825" cy="504825"/>
            <a:chOff x="16176096" y="8238008"/>
            <a:chExt cx="504825" cy="504825"/>
          </a:xfrm>
        </p:grpSpPr>
        <p:pic>
          <p:nvPicPr>
            <p:cNvPr id="8" name="object 8"/>
            <p:cNvPicPr/>
            <p:nvPr/>
          </p:nvPicPr>
          <p:blipFill>
            <a:blip r:embed="rId2" cstate="print"/>
            <a:stretch>
              <a:fillRect/>
            </a:stretch>
          </p:blipFill>
          <p:spPr>
            <a:xfrm>
              <a:off x="16176096" y="8238008"/>
              <a:ext cx="504825" cy="504825"/>
            </a:xfrm>
            <a:prstGeom prst="rect">
              <a:avLst/>
            </a:prstGeom>
          </p:spPr>
        </p:pic>
        <p:pic>
          <p:nvPicPr>
            <p:cNvPr id="9" name="object 9"/>
            <p:cNvPicPr/>
            <p:nvPr/>
          </p:nvPicPr>
          <p:blipFill>
            <a:blip r:embed="rId3" cstate="print"/>
            <a:stretch>
              <a:fillRect/>
            </a:stretch>
          </p:blipFill>
          <p:spPr>
            <a:xfrm>
              <a:off x="16361462" y="8377043"/>
              <a:ext cx="133354" cy="228091"/>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6475" y="1446627"/>
            <a:ext cx="5763260" cy="939800"/>
          </a:xfrm>
          <a:prstGeom prst="rect">
            <a:avLst/>
          </a:prstGeom>
        </p:spPr>
        <p:txBody>
          <a:bodyPr vert="horz" wrap="square" lIns="0" tIns="12700" rIns="0" bIns="0" rtlCol="0">
            <a:spAutoFit/>
          </a:bodyPr>
          <a:lstStyle/>
          <a:p>
            <a:pPr marL="12700">
              <a:lnSpc>
                <a:spcPct val="100000"/>
              </a:lnSpc>
              <a:spcBef>
                <a:spcPts val="100"/>
              </a:spcBef>
            </a:pPr>
            <a:r>
              <a:rPr sz="6000" spc="-120" dirty="0"/>
              <a:t>Train</a:t>
            </a:r>
            <a:r>
              <a:rPr sz="6000" spc="-355" dirty="0"/>
              <a:t> </a:t>
            </a:r>
            <a:r>
              <a:rPr sz="6000" spc="-120" dirty="0"/>
              <a:t>the</a:t>
            </a:r>
            <a:r>
              <a:rPr sz="6000" spc="-355" dirty="0"/>
              <a:t> </a:t>
            </a:r>
            <a:r>
              <a:rPr sz="6000" spc="-55" dirty="0"/>
              <a:t>Model</a:t>
            </a:r>
            <a:endParaRPr sz="6000" dirty="0"/>
          </a:p>
        </p:txBody>
      </p:sp>
      <p:sp>
        <p:nvSpPr>
          <p:cNvPr id="3" name="object 3"/>
          <p:cNvSpPr txBox="1"/>
          <p:nvPr/>
        </p:nvSpPr>
        <p:spPr>
          <a:xfrm>
            <a:off x="1016000" y="994282"/>
            <a:ext cx="1392555" cy="361315"/>
          </a:xfrm>
          <a:prstGeom prst="rect">
            <a:avLst/>
          </a:prstGeom>
        </p:spPr>
        <p:txBody>
          <a:bodyPr vert="horz" wrap="square" lIns="0" tIns="12700" rIns="0" bIns="0" rtlCol="0">
            <a:spAutoFit/>
          </a:bodyPr>
          <a:lstStyle/>
          <a:p>
            <a:pPr marL="12700">
              <a:lnSpc>
                <a:spcPct val="100000"/>
              </a:lnSpc>
              <a:spcBef>
                <a:spcPts val="100"/>
              </a:spcBef>
            </a:pPr>
            <a:r>
              <a:rPr sz="2200" b="1" spc="160" dirty="0">
                <a:solidFill>
                  <a:srgbClr val="00003B"/>
                </a:solidFill>
                <a:latin typeface="Calibri"/>
                <a:cs typeface="Calibri"/>
              </a:rPr>
              <a:t>GROUP</a:t>
            </a:r>
            <a:r>
              <a:rPr sz="2200" b="1" spc="30" dirty="0">
                <a:solidFill>
                  <a:srgbClr val="00003B"/>
                </a:solidFill>
                <a:latin typeface="Calibri"/>
                <a:cs typeface="Calibri"/>
              </a:rPr>
              <a:t> </a:t>
            </a:r>
            <a:r>
              <a:rPr sz="2200" b="1" spc="170" dirty="0">
                <a:solidFill>
                  <a:srgbClr val="00003B"/>
                </a:solidFill>
                <a:latin typeface="Calibri"/>
                <a:cs typeface="Calibri"/>
              </a:rPr>
              <a:t>14</a:t>
            </a:r>
            <a:endParaRPr sz="2200">
              <a:latin typeface="Calibri"/>
              <a:cs typeface="Calibri"/>
            </a:endParaRPr>
          </a:p>
        </p:txBody>
      </p:sp>
      <p:sp>
        <p:nvSpPr>
          <p:cNvPr id="6" name="object 6"/>
          <p:cNvSpPr txBox="1"/>
          <p:nvPr/>
        </p:nvSpPr>
        <p:spPr>
          <a:xfrm>
            <a:off x="1248343" y="2508630"/>
            <a:ext cx="16078205" cy="2481770"/>
          </a:xfrm>
          <a:prstGeom prst="rect">
            <a:avLst/>
          </a:prstGeom>
        </p:spPr>
        <p:txBody>
          <a:bodyPr vert="horz" wrap="square" lIns="0" tIns="12700" rIns="0" bIns="0" rtlCol="0">
            <a:spAutoFit/>
          </a:bodyPr>
          <a:lstStyle/>
          <a:p>
            <a:pPr marL="12700" marR="5080" algn="just">
              <a:lnSpc>
                <a:spcPct val="116100"/>
              </a:lnSpc>
              <a:spcBef>
                <a:spcPts val="100"/>
              </a:spcBef>
            </a:pPr>
            <a:r>
              <a:rPr lang="en-US" sz="2800" dirty="0">
                <a:latin typeface="Calibri"/>
                <a:cs typeface="Calibri"/>
              </a:rPr>
              <a:t>YoloV5 is a deep learning model used for object detection tasks. It is an improved version of the Yolo algorithm that uses convolutional neural networks (CNNs) to detect objects in an image and predict their classes and locations. The model has been pre-trained on a large dataset and can be fine-tuned on a smaller dataset to detect specific objects. To train the YoloV5 model, one needs to specify the training data, the number of epochs, and the batch size, and then run the training script.</a:t>
            </a:r>
            <a:endParaRPr sz="2800" dirty="0">
              <a:latin typeface="Calibri"/>
              <a:cs typeface="Calibri"/>
            </a:endParaRPr>
          </a:p>
        </p:txBody>
      </p:sp>
      <p:grpSp>
        <p:nvGrpSpPr>
          <p:cNvPr id="7" name="object 7"/>
          <p:cNvGrpSpPr/>
          <p:nvPr/>
        </p:nvGrpSpPr>
        <p:grpSpPr>
          <a:xfrm>
            <a:off x="17259300" y="9258302"/>
            <a:ext cx="504825" cy="504825"/>
            <a:chOff x="17259300" y="9258302"/>
            <a:chExt cx="504825" cy="504825"/>
          </a:xfrm>
        </p:grpSpPr>
        <p:pic>
          <p:nvPicPr>
            <p:cNvPr id="8" name="object 8"/>
            <p:cNvPicPr/>
            <p:nvPr/>
          </p:nvPicPr>
          <p:blipFill>
            <a:blip r:embed="rId2" cstate="print"/>
            <a:stretch>
              <a:fillRect/>
            </a:stretch>
          </p:blipFill>
          <p:spPr>
            <a:xfrm>
              <a:off x="17259300" y="9258302"/>
              <a:ext cx="504825" cy="504825"/>
            </a:xfrm>
            <a:prstGeom prst="rect">
              <a:avLst/>
            </a:prstGeom>
          </p:spPr>
        </p:pic>
        <p:pic>
          <p:nvPicPr>
            <p:cNvPr id="9" name="object 9"/>
            <p:cNvPicPr/>
            <p:nvPr/>
          </p:nvPicPr>
          <p:blipFill>
            <a:blip r:embed="rId3" cstate="print"/>
            <a:stretch>
              <a:fillRect/>
            </a:stretch>
          </p:blipFill>
          <p:spPr>
            <a:xfrm>
              <a:off x="17444664" y="9397337"/>
              <a:ext cx="133354" cy="228091"/>
            </a:xfrm>
            <a:prstGeom prst="rect">
              <a:avLst/>
            </a:prstGeom>
          </p:spPr>
        </p:pic>
      </p:grpSp>
      <p:sp>
        <p:nvSpPr>
          <p:cNvPr id="10" name="object 2">
            <a:extLst>
              <a:ext uri="{FF2B5EF4-FFF2-40B4-BE49-F238E27FC236}">
                <a16:creationId xmlns:a16="http://schemas.microsoft.com/office/drawing/2014/main" id="{888838E9-BACE-59E5-3F6B-9EF4DC80EA19}"/>
              </a:ext>
            </a:extLst>
          </p:cNvPr>
          <p:cNvSpPr txBox="1">
            <a:spLocks/>
          </p:cNvSpPr>
          <p:nvPr/>
        </p:nvSpPr>
        <p:spPr>
          <a:xfrm>
            <a:off x="1003300" y="5296601"/>
            <a:ext cx="16256000" cy="936154"/>
          </a:xfrm>
          <a:prstGeom prst="rect">
            <a:avLst/>
          </a:prstGeom>
        </p:spPr>
        <p:txBody>
          <a:bodyPr vert="horz" wrap="square" lIns="0" tIns="12700" rIns="0" bIns="0" rtlCol="0">
            <a:spAutoFit/>
          </a:bodyPr>
          <a:lstStyle>
            <a:lvl1pPr>
              <a:defRPr sz="7000" b="1" i="0">
                <a:solidFill>
                  <a:srgbClr val="00003B"/>
                </a:solidFill>
                <a:latin typeface="Tahoma"/>
                <a:ea typeface="+mj-ea"/>
                <a:cs typeface="Tahoma"/>
              </a:defRPr>
            </a:lvl1pPr>
          </a:lstStyle>
          <a:p>
            <a:pPr marL="12700">
              <a:spcBef>
                <a:spcPts val="100"/>
              </a:spcBef>
            </a:pPr>
            <a:r>
              <a:rPr lang="en-IN" sz="6000" spc="-70" dirty="0"/>
              <a:t>Evaluate</a:t>
            </a:r>
            <a:r>
              <a:rPr lang="en-IN" sz="6000" spc="-434" dirty="0"/>
              <a:t> </a:t>
            </a:r>
            <a:r>
              <a:rPr lang="en-IN" sz="6000" spc="-140" dirty="0"/>
              <a:t>the</a:t>
            </a:r>
            <a:r>
              <a:rPr lang="en-IN" sz="6000" spc="-434" dirty="0"/>
              <a:t> </a:t>
            </a:r>
            <a:r>
              <a:rPr lang="en-IN" sz="6000" spc="-30" dirty="0"/>
              <a:t>Model</a:t>
            </a:r>
          </a:p>
        </p:txBody>
      </p:sp>
      <p:sp>
        <p:nvSpPr>
          <p:cNvPr id="12" name="TextBox 11">
            <a:extLst>
              <a:ext uri="{FF2B5EF4-FFF2-40B4-BE49-F238E27FC236}">
                <a16:creationId xmlns:a16="http://schemas.microsoft.com/office/drawing/2014/main" id="{8B615D7D-0A1F-A18E-2E21-39720AD5897C}"/>
              </a:ext>
            </a:extLst>
          </p:cNvPr>
          <p:cNvSpPr txBox="1"/>
          <p:nvPr/>
        </p:nvSpPr>
        <p:spPr>
          <a:xfrm>
            <a:off x="982376" y="6538956"/>
            <a:ext cx="16323248" cy="2246769"/>
          </a:xfrm>
          <a:prstGeom prst="rect">
            <a:avLst/>
          </a:prstGeom>
          <a:noFill/>
        </p:spPr>
        <p:txBody>
          <a:bodyPr wrap="square">
            <a:spAutoFit/>
          </a:bodyPr>
          <a:lstStyle/>
          <a:p>
            <a:r>
              <a:rPr lang="en-US" sz="2800" b="0" i="0" dirty="0">
                <a:solidFill>
                  <a:schemeClr val="tx1"/>
                </a:solidFill>
                <a:effectLst/>
                <a:latin typeface="+mn-lt"/>
              </a:rPr>
              <a:t>The evaluation process of YOLOv5 model involves running the model on a set of test data to measure its performance metrics, including precision, recall, and </a:t>
            </a:r>
            <a:r>
              <a:rPr lang="en-US" sz="2800" b="0" i="0" dirty="0" err="1">
                <a:solidFill>
                  <a:schemeClr val="tx1"/>
                </a:solidFill>
                <a:effectLst/>
                <a:latin typeface="+mn-lt"/>
              </a:rPr>
              <a:t>mAP</a:t>
            </a:r>
            <a:r>
              <a:rPr lang="en-US" sz="2800" b="0" i="0" dirty="0">
                <a:solidFill>
                  <a:schemeClr val="tx1"/>
                </a:solidFill>
                <a:effectLst/>
                <a:latin typeface="+mn-lt"/>
              </a:rPr>
              <a:t>. The test data should be representative of the real-world scenarios the model is intended to work on. The results of the evaluation can be visualized using various tools, such as confusion matrix and precision-recall curves. The evaluation metrics can help assess the strengths and weaknesses of the model and guide further improvements in its design and training.</a:t>
            </a:r>
            <a:endParaRPr lang="en-IN" sz="2800" dirty="0">
              <a:solidFill>
                <a:schemeClr val="tx1"/>
              </a:solidFill>
              <a:latin typeface="+mn-l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3D9EB27D59CD2439A5F522CCCB6ABDE" ma:contentTypeVersion="10" ma:contentTypeDescription="Create a new document." ma:contentTypeScope="" ma:versionID="f350c2daf530321800ae77cb3e9bc7ae">
  <xsd:schema xmlns:xsd="http://www.w3.org/2001/XMLSchema" xmlns:xs="http://www.w3.org/2001/XMLSchema" xmlns:p="http://schemas.microsoft.com/office/2006/metadata/properties" xmlns:ns3="df6e2010-9b45-4478-a192-59828067aa84" xmlns:ns4="21ca2479-a7fc-473b-87bc-53b54ee0c7ef" targetNamespace="http://schemas.microsoft.com/office/2006/metadata/properties" ma:root="true" ma:fieldsID="b719c56fc9ddcad508f9f0964df83306" ns3:_="" ns4:_="">
    <xsd:import namespace="df6e2010-9b45-4478-a192-59828067aa84"/>
    <xsd:import namespace="21ca2479-a7fc-473b-87bc-53b54ee0c7ef"/>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6e2010-9b45-4478-a192-59828067aa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ca2479-a7fc-473b-87bc-53b54ee0c7ef"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f6e2010-9b45-4478-a192-59828067aa84" xsi:nil="true"/>
  </documentManagement>
</p:properties>
</file>

<file path=customXml/itemProps1.xml><?xml version="1.0" encoding="utf-8"?>
<ds:datastoreItem xmlns:ds="http://schemas.openxmlformats.org/officeDocument/2006/customXml" ds:itemID="{88247598-453C-4E36-80FD-2C50C98EAF71}">
  <ds:schemaRefs>
    <ds:schemaRef ds:uri="http://schemas.microsoft.com/sharepoint/v3/contenttype/forms"/>
  </ds:schemaRefs>
</ds:datastoreItem>
</file>

<file path=customXml/itemProps2.xml><?xml version="1.0" encoding="utf-8"?>
<ds:datastoreItem xmlns:ds="http://schemas.openxmlformats.org/officeDocument/2006/customXml" ds:itemID="{66C7D748-DD95-4213-BE98-9F5F7F0A3A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f6e2010-9b45-4478-a192-59828067aa84"/>
    <ds:schemaRef ds:uri="21ca2479-a7fc-473b-87bc-53b54ee0c7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859668C-9BA8-48E9-B87E-7365472442F8}">
  <ds:schemaRefs>
    <ds:schemaRef ds:uri="http://purl.org/dc/elements/1.1/"/>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 ds:uri="http://purl.org/dc/terms/"/>
    <ds:schemaRef ds:uri="df6e2010-9b45-4478-a192-59828067aa84"/>
    <ds:schemaRef ds:uri="http://schemas.microsoft.com/office/infopath/2007/PartnerControls"/>
    <ds:schemaRef ds:uri="21ca2479-a7fc-473b-87bc-53b54ee0c7ef"/>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292</TotalTime>
  <Words>1987</Words>
  <Application>Microsoft Office PowerPoint</Application>
  <PresentationFormat>Custom</PresentationFormat>
  <Paragraphs>99</Paragraphs>
  <Slides>16</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Arial</vt:lpstr>
      <vt:lpstr>Calibri</vt:lpstr>
      <vt:lpstr>Calibri Light</vt:lpstr>
      <vt:lpstr>Courier New</vt:lpstr>
      <vt:lpstr>Lucida Sans Unicode</vt:lpstr>
      <vt:lpstr>Tahoma</vt:lpstr>
      <vt:lpstr>Trebuchet MS</vt:lpstr>
      <vt:lpstr>Office Theme</vt:lpstr>
      <vt:lpstr>1_Office Theme</vt:lpstr>
      <vt:lpstr>GROUP 14</vt:lpstr>
      <vt:lpstr>Project Title</vt:lpstr>
      <vt:lpstr>Introduction</vt:lpstr>
      <vt:lpstr>Dataset Description</vt:lpstr>
      <vt:lpstr>Data Preprocessing</vt:lpstr>
      <vt:lpstr>Model Training</vt:lpstr>
      <vt:lpstr>YOLO architecture</vt:lpstr>
      <vt:lpstr>Modify YOLO architecture</vt:lpstr>
      <vt:lpstr>Train the Model</vt:lpstr>
      <vt:lpstr>Tune the Model</vt:lpstr>
      <vt:lpstr>PowerPoint Presentation</vt:lpstr>
      <vt:lpstr>OVERVIEW</vt:lpstr>
      <vt:lpstr>RESULT</vt:lpstr>
      <vt:lpstr>PREDICTION</vt:lpstr>
      <vt:lpstr>PowerPoint Presentation</vt:lpstr>
      <vt:lpstr>CITATION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 Business Presentation in Dark Blue Pink Abstract Tech Style</dc:title>
  <dc:creator>Viyash Natarajan</dc:creator>
  <cp:keywords>DAFe0qmuR5Q,BAEEIZSmtjc</cp:keywords>
  <cp:lastModifiedBy>Manavalan, Jeeva</cp:lastModifiedBy>
  <cp:revision>3</cp:revision>
  <dcterms:created xsi:type="dcterms:W3CDTF">2023-04-29T06:20:08Z</dcterms:created>
  <dcterms:modified xsi:type="dcterms:W3CDTF">2023-04-30T03:51:51Z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2023-04-29T00:00:00Z</vt:filetime>
  </property>
  <property fmtid="{D5CDD505-2E9C-101B-9397-08002B2CF9AE}" pid="3" name="Creator">
    <vt:lpwstr>Canva</vt:lpwstr>
  </property>
  <property fmtid="{D5CDD505-2E9C-101B-9397-08002B2CF9AE}" pid="4" name="Producer">
    <vt:lpwstr>Canva</vt:lpwstr>
  </property>
  <property fmtid="{D5CDD505-2E9C-101B-9397-08002B2CF9AE}" pid="5" name="LastSaved">
    <vt:filetime>2023-04-29T00:00:00Z</vt:filetime>
  </property>
  <property fmtid="{D5CDD505-2E9C-101B-9397-08002B2CF9AE}" pid="6" name="ContentTypeId">
    <vt:lpwstr>0x01010093D9EB27D59CD2439A5F522CCCB6ABDE</vt:lpwstr>
  </property>
</Properties>
</file>